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18"/>
  </p:notesMasterIdLst>
  <p:sldIdLst>
    <p:sldId id="4992" r:id="rId2"/>
    <p:sldId id="4993" r:id="rId3"/>
    <p:sldId id="5009" r:id="rId4"/>
    <p:sldId id="4995" r:id="rId5"/>
    <p:sldId id="4996" r:id="rId6"/>
    <p:sldId id="4997" r:id="rId7"/>
    <p:sldId id="4998" r:id="rId8"/>
    <p:sldId id="4999" r:id="rId9"/>
    <p:sldId id="5000" r:id="rId10"/>
    <p:sldId id="5001" r:id="rId11"/>
    <p:sldId id="5002" r:id="rId12"/>
    <p:sldId id="5003" r:id="rId13"/>
    <p:sldId id="5004" r:id="rId14"/>
    <p:sldId id="5005" r:id="rId15"/>
    <p:sldId id="5010" r:id="rId16"/>
    <p:sldId id="5006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7F1544-8005-7B78-C0CC-70C7E7969EC3}" name="Eduardo Viveros" initials="EV" userId="S::eduardo.viveros@chilecompra.cl::2fb64b1a-7ca3-42df-afac-ff42b3d23ac5" providerId="AD"/>
  <p188:author id="{7FCC7178-8AC9-EBF0-6AEB-EE35FEF069A8}" name="Catalina Uribe" initials="CU" userId="S::catalina.uribe@chilecompra.cl::551f5e79-b9be-403a-b928-2a65ba4f18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82C8"/>
    <a:srgbClr val="E9E9E9"/>
    <a:srgbClr val="265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F2CBC-8BFD-44AC-0B82-B96569EB43F9}" v="2" dt="2023-08-29T22:19:15.618"/>
    <p1510:client id="{4D9B3C2E-DC2B-4823-9A77-0FEE18BCD126}" v="357" dt="2023-08-29T21:32:54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na Harrington" userId="S::lorna.harrington@chilecompra.cl::f18a4969-6572-4565-8255-5cf66b6f084a" providerId="AD" clId="Web-{6124EC72-BA2E-8CDF-8DD7-E7C958045700}"/>
    <pc:docChg chg="addSld">
      <pc:chgData name="Lorna Harrington" userId="S::lorna.harrington@chilecompra.cl::f18a4969-6572-4565-8255-5cf66b6f084a" providerId="AD" clId="Web-{6124EC72-BA2E-8CDF-8DD7-E7C958045700}" dt="2023-08-28T18:13:00.284" v="0"/>
      <pc:docMkLst>
        <pc:docMk/>
      </pc:docMkLst>
      <pc:sldChg chg="add">
        <pc:chgData name="Lorna Harrington" userId="S::lorna.harrington@chilecompra.cl::f18a4969-6572-4565-8255-5cf66b6f084a" providerId="AD" clId="Web-{6124EC72-BA2E-8CDF-8DD7-E7C958045700}" dt="2023-08-28T18:13:00.284" v="0"/>
        <pc:sldMkLst>
          <pc:docMk/>
          <pc:sldMk cId="3684619076" sldId="5007"/>
        </pc:sldMkLst>
      </pc:sldChg>
      <pc:sldMasterChg chg="addSldLayout">
        <pc:chgData name="Lorna Harrington" userId="S::lorna.harrington@chilecompra.cl::f18a4969-6572-4565-8255-5cf66b6f084a" providerId="AD" clId="Web-{6124EC72-BA2E-8CDF-8DD7-E7C958045700}" dt="2023-08-28T18:13:00.284" v="0"/>
        <pc:sldMasterMkLst>
          <pc:docMk/>
          <pc:sldMasterMk cId="874665037" sldId="2147483717"/>
        </pc:sldMasterMkLst>
        <pc:sldLayoutChg chg="add">
          <pc:chgData name="Lorna Harrington" userId="S::lorna.harrington@chilecompra.cl::f18a4969-6572-4565-8255-5cf66b6f084a" providerId="AD" clId="Web-{6124EC72-BA2E-8CDF-8DD7-E7C958045700}" dt="2023-08-28T18:13:00.284" v="0"/>
          <pc:sldLayoutMkLst>
            <pc:docMk/>
            <pc:sldMasterMk cId="874665037" sldId="2147483717"/>
            <pc:sldLayoutMk cId="1751666969" sldId="2147483726"/>
          </pc:sldLayoutMkLst>
        </pc:sldLayoutChg>
      </pc:sldMasterChg>
    </pc:docChg>
  </pc:docChgLst>
  <pc:docChgLst>
    <pc:chgData name="Elvecia Estefanía Gatica Correa" userId="S::elvecia.gatica@chilecompra.cl::48beb766-f556-4010-848b-2f7a4d469c2c" providerId="AD" clId="Web-{0095A403-52D0-46C9-920D-0693D167579F}"/>
    <pc:docChg chg="modSld">
      <pc:chgData name="Elvecia Estefanía Gatica Correa" userId="S::elvecia.gatica@chilecompra.cl::48beb766-f556-4010-848b-2f7a4d469c2c" providerId="AD" clId="Web-{0095A403-52D0-46C9-920D-0693D167579F}" dt="2023-08-28T18:59:23.858" v="80" actId="20577"/>
      <pc:docMkLst>
        <pc:docMk/>
      </pc:docMkLst>
      <pc:sldChg chg="addSp modSp">
        <pc:chgData name="Elvecia Estefanía Gatica Correa" userId="S::elvecia.gatica@chilecompra.cl::48beb766-f556-4010-848b-2f7a4d469c2c" providerId="AD" clId="Web-{0095A403-52D0-46C9-920D-0693D167579F}" dt="2023-08-28T18:59:23.858" v="80" actId="20577"/>
        <pc:sldMkLst>
          <pc:docMk/>
          <pc:sldMk cId="3456944859" sldId="5008"/>
        </pc:sldMkLst>
        <pc:spChg chg="add mod">
          <ac:chgData name="Elvecia Estefanía Gatica Correa" userId="S::elvecia.gatica@chilecompra.cl::48beb766-f556-4010-848b-2f7a4d469c2c" providerId="AD" clId="Web-{0095A403-52D0-46C9-920D-0693D167579F}" dt="2023-08-28T18:59:23.858" v="80" actId="20577"/>
          <ac:spMkLst>
            <pc:docMk/>
            <pc:sldMk cId="3456944859" sldId="5008"/>
            <ac:spMk id="5" creationId="{9D6C9AE6-2A02-844F-1054-63F7A522B142}"/>
          </ac:spMkLst>
        </pc:spChg>
      </pc:sldChg>
    </pc:docChg>
  </pc:docChgLst>
  <pc:docChgLst>
    <pc:chgData name="Catalina Uribe" userId="551f5e79-b9be-403a-b928-2a65ba4f1823" providerId="ADAL" clId="{4D9B3C2E-DC2B-4823-9A77-0FEE18BCD126}"/>
    <pc:docChg chg="custSel addSld delSld modSld delMainMaster">
      <pc:chgData name="Catalina Uribe" userId="551f5e79-b9be-403a-b928-2a65ba4f1823" providerId="ADAL" clId="{4D9B3C2E-DC2B-4823-9A77-0FEE18BCD126}" dt="2023-08-29T22:37:48.803" v="464"/>
      <pc:docMkLst>
        <pc:docMk/>
      </pc:docMkLst>
      <pc:sldChg chg="del">
        <pc:chgData name="Catalina Uribe" userId="551f5e79-b9be-403a-b928-2a65ba4f1823" providerId="ADAL" clId="{4D9B3C2E-DC2B-4823-9A77-0FEE18BCD126}" dt="2023-08-28T17:10:35.403" v="18" actId="47"/>
        <pc:sldMkLst>
          <pc:docMk/>
          <pc:sldMk cId="678835437" sldId="285"/>
        </pc:sldMkLst>
      </pc:sldChg>
      <pc:sldChg chg="del">
        <pc:chgData name="Catalina Uribe" userId="551f5e79-b9be-403a-b928-2a65ba4f1823" providerId="ADAL" clId="{4D9B3C2E-DC2B-4823-9A77-0FEE18BCD126}" dt="2023-08-28T17:10:36.201" v="19" actId="47"/>
        <pc:sldMkLst>
          <pc:docMk/>
          <pc:sldMk cId="441739717" sldId="286"/>
        </pc:sldMkLst>
      </pc:sldChg>
      <pc:sldChg chg="del">
        <pc:chgData name="Catalina Uribe" userId="551f5e79-b9be-403a-b928-2a65ba4f1823" providerId="ADAL" clId="{4D9B3C2E-DC2B-4823-9A77-0FEE18BCD126}" dt="2023-08-28T17:10:36.887" v="20" actId="47"/>
        <pc:sldMkLst>
          <pc:docMk/>
          <pc:sldMk cId="2853018405" sldId="287"/>
        </pc:sldMkLst>
      </pc:sldChg>
      <pc:sldChg chg="del">
        <pc:chgData name="Catalina Uribe" userId="551f5e79-b9be-403a-b928-2a65ba4f1823" providerId="ADAL" clId="{4D9B3C2E-DC2B-4823-9A77-0FEE18BCD126}" dt="2023-08-28T17:10:37.888" v="21" actId="47"/>
        <pc:sldMkLst>
          <pc:docMk/>
          <pc:sldMk cId="1440310676" sldId="288"/>
        </pc:sldMkLst>
      </pc:sldChg>
      <pc:sldChg chg="del">
        <pc:chgData name="Catalina Uribe" userId="551f5e79-b9be-403a-b928-2a65ba4f1823" providerId="ADAL" clId="{4D9B3C2E-DC2B-4823-9A77-0FEE18BCD126}" dt="2023-08-28T17:10:48.846" v="22" actId="47"/>
        <pc:sldMkLst>
          <pc:docMk/>
          <pc:sldMk cId="1002024885" sldId="291"/>
        </pc:sldMkLst>
      </pc:sldChg>
      <pc:sldChg chg="del">
        <pc:chgData name="Catalina Uribe" userId="551f5e79-b9be-403a-b928-2a65ba4f1823" providerId="ADAL" clId="{4D9B3C2E-DC2B-4823-9A77-0FEE18BCD126}" dt="2023-08-28T17:10:50.868" v="23" actId="47"/>
        <pc:sldMkLst>
          <pc:docMk/>
          <pc:sldMk cId="2761225964" sldId="294"/>
        </pc:sldMkLst>
      </pc:sldChg>
      <pc:sldChg chg="del">
        <pc:chgData name="Catalina Uribe" userId="551f5e79-b9be-403a-b928-2a65ba4f1823" providerId="ADAL" clId="{4D9B3C2E-DC2B-4823-9A77-0FEE18BCD126}" dt="2023-08-28T17:09:39.761" v="17" actId="47"/>
        <pc:sldMkLst>
          <pc:docMk/>
          <pc:sldMk cId="1971263813" sldId="4982"/>
        </pc:sldMkLst>
      </pc:sldChg>
      <pc:sldChg chg="del">
        <pc:chgData name="Catalina Uribe" userId="551f5e79-b9be-403a-b928-2a65ba4f1823" providerId="ADAL" clId="{4D9B3C2E-DC2B-4823-9A77-0FEE18BCD126}" dt="2023-08-28T17:09:37.742" v="16" actId="47"/>
        <pc:sldMkLst>
          <pc:docMk/>
          <pc:sldMk cId="2800457183" sldId="4986"/>
        </pc:sldMkLst>
      </pc:sldChg>
      <pc:sldChg chg="modSp mod">
        <pc:chgData name="Catalina Uribe" userId="551f5e79-b9be-403a-b928-2a65ba4f1823" providerId="ADAL" clId="{4D9B3C2E-DC2B-4823-9A77-0FEE18BCD126}" dt="2023-08-28T17:09:18.501" v="15" actId="403"/>
        <pc:sldMkLst>
          <pc:docMk/>
          <pc:sldMk cId="1861760134" sldId="4990"/>
        </pc:sldMkLst>
        <pc:spChg chg="mod">
          <ac:chgData name="Catalina Uribe" userId="551f5e79-b9be-403a-b928-2a65ba4f1823" providerId="ADAL" clId="{4D9B3C2E-DC2B-4823-9A77-0FEE18BCD126}" dt="2023-08-28T17:09:18.501" v="15" actId="403"/>
          <ac:spMkLst>
            <pc:docMk/>
            <pc:sldMk cId="1861760134" sldId="4990"/>
            <ac:spMk id="4" creationId="{5F113573-AB08-15EF-A80E-2E583B43E1CB}"/>
          </ac:spMkLst>
        </pc:spChg>
      </pc:sldChg>
      <pc:sldChg chg="addSp delSp modSp add del mod">
        <pc:chgData name="Catalina Uribe" userId="551f5e79-b9be-403a-b928-2a65ba4f1823" providerId="ADAL" clId="{4D9B3C2E-DC2B-4823-9A77-0FEE18BCD126}" dt="2023-08-28T18:14:38.836" v="295" actId="47"/>
        <pc:sldMkLst>
          <pc:docMk/>
          <pc:sldMk cId="2887114535" sldId="4991"/>
        </pc:sldMkLst>
        <pc:spChg chg="mod">
          <ac:chgData name="Catalina Uribe" userId="551f5e79-b9be-403a-b928-2a65ba4f1823" providerId="ADAL" clId="{4D9B3C2E-DC2B-4823-9A77-0FEE18BCD126}" dt="2023-08-28T18:11:28.824" v="242" actId="1076"/>
          <ac:spMkLst>
            <pc:docMk/>
            <pc:sldMk cId="2887114535" sldId="4991"/>
            <ac:spMk id="3" creationId="{A62C6850-C2F9-22A4-C290-FD7D1BCB3990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6" creationId="{D66D91D5-9EF1-966B-960A-7140EFA72223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7" creationId="{B20F1820-6B4B-17D5-D1BF-11B9DDFC1920}"/>
          </ac:spMkLst>
        </pc:spChg>
        <pc:spChg chg="del mod">
          <ac:chgData name="Catalina Uribe" userId="551f5e79-b9be-403a-b928-2a65ba4f1823" providerId="ADAL" clId="{4D9B3C2E-DC2B-4823-9A77-0FEE18BCD126}" dt="2023-08-28T17:11:29.210" v="102" actId="478"/>
          <ac:spMkLst>
            <pc:docMk/>
            <pc:sldMk cId="2887114535" sldId="4991"/>
            <ac:spMk id="8" creationId="{9F5C2923-D4B2-582D-0909-011CCA128D9E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12" creationId="{B600E878-9939-1BDB-F4F7-8A1194F839B9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13" creationId="{D6006631-A866-5518-CCA8-561D88D3B75C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14" creationId="{F3AC8EC6-6861-CCF9-1AE0-BD533ED18F1D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15" creationId="{6EEB4DBA-0CB9-526E-B4B6-154A0D3327D5}"/>
          </ac:spMkLst>
        </pc:spChg>
        <pc:spChg chg="add mod">
          <ac:chgData name="Catalina Uribe" userId="551f5e79-b9be-403a-b928-2a65ba4f1823" providerId="ADAL" clId="{4D9B3C2E-DC2B-4823-9A77-0FEE18BCD126}" dt="2023-08-28T18:11:22.212" v="239" actId="14100"/>
          <ac:spMkLst>
            <pc:docMk/>
            <pc:sldMk cId="2887114535" sldId="4991"/>
            <ac:spMk id="17" creationId="{6AE92F5E-9657-2287-7ECA-337B3A310803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19" creationId="{A94F9AE1-7D3F-E638-F2E7-5B276253C995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20" creationId="{B9F69846-4578-3260-858A-A9C7EEF8D056}"/>
          </ac:spMkLst>
        </pc:spChg>
        <pc:spChg chg="del">
          <ac:chgData name="Catalina Uribe" userId="551f5e79-b9be-403a-b928-2a65ba4f1823" providerId="ADAL" clId="{4D9B3C2E-DC2B-4823-9A77-0FEE18BCD126}" dt="2023-08-28T17:11:27.805" v="101" actId="478"/>
          <ac:spMkLst>
            <pc:docMk/>
            <pc:sldMk cId="2887114535" sldId="4991"/>
            <ac:spMk id="32" creationId="{DC218767-1BE2-D01D-B883-604490571513}"/>
          </ac:spMkLst>
        </pc:spChg>
        <pc:grpChg chg="del">
          <ac:chgData name="Catalina Uribe" userId="551f5e79-b9be-403a-b928-2a65ba4f1823" providerId="ADAL" clId="{4D9B3C2E-DC2B-4823-9A77-0FEE18BCD126}" dt="2023-08-28T17:11:27.805" v="101" actId="478"/>
          <ac:grpSpMkLst>
            <pc:docMk/>
            <pc:sldMk cId="2887114535" sldId="4991"/>
            <ac:grpSpMk id="11" creationId="{3429CFE2-BE0E-0459-D4B4-7FC662228098}"/>
          </ac:grpSpMkLst>
        </pc:grpChg>
        <pc:grpChg chg="del">
          <ac:chgData name="Catalina Uribe" userId="551f5e79-b9be-403a-b928-2a65ba4f1823" providerId="ADAL" clId="{4D9B3C2E-DC2B-4823-9A77-0FEE18BCD126}" dt="2023-08-28T17:11:27.805" v="101" actId="478"/>
          <ac:grpSpMkLst>
            <pc:docMk/>
            <pc:sldMk cId="2887114535" sldId="4991"/>
            <ac:grpSpMk id="27" creationId="{127983F0-297E-2F03-76FF-BC6142CD06C3}"/>
          </ac:grpSpMkLst>
        </pc:grpChg>
        <pc:grpChg chg="del">
          <ac:chgData name="Catalina Uribe" userId="551f5e79-b9be-403a-b928-2a65ba4f1823" providerId="ADAL" clId="{4D9B3C2E-DC2B-4823-9A77-0FEE18BCD126}" dt="2023-08-28T17:11:27.805" v="101" actId="478"/>
          <ac:grpSpMkLst>
            <pc:docMk/>
            <pc:sldMk cId="2887114535" sldId="4991"/>
            <ac:grpSpMk id="28" creationId="{69E834C5-7099-9B80-569D-38DDC4DD2B98}"/>
          </ac:grpSpMkLst>
        </pc:grpChg>
        <pc:grpChg chg="del">
          <ac:chgData name="Catalina Uribe" userId="551f5e79-b9be-403a-b928-2a65ba4f1823" providerId="ADAL" clId="{4D9B3C2E-DC2B-4823-9A77-0FEE18BCD126}" dt="2023-08-28T17:11:27.805" v="101" actId="478"/>
          <ac:grpSpMkLst>
            <pc:docMk/>
            <pc:sldMk cId="2887114535" sldId="4991"/>
            <ac:grpSpMk id="29" creationId="{3852C221-B4B4-6EF9-0153-28C141651910}"/>
          </ac:grpSpMkLst>
        </pc:grpChg>
        <pc:grpChg chg="del">
          <ac:chgData name="Catalina Uribe" userId="551f5e79-b9be-403a-b928-2a65ba4f1823" providerId="ADAL" clId="{4D9B3C2E-DC2B-4823-9A77-0FEE18BCD126}" dt="2023-08-28T17:11:27.805" v="101" actId="478"/>
          <ac:grpSpMkLst>
            <pc:docMk/>
            <pc:sldMk cId="2887114535" sldId="4991"/>
            <ac:grpSpMk id="31" creationId="{64973FD1-89C9-EB0E-9015-23FD5433D8FF}"/>
          </ac:grpSpMkLst>
        </pc:grpChg>
        <pc:picChg chg="add mod">
          <ac:chgData name="Catalina Uribe" userId="551f5e79-b9be-403a-b928-2a65ba4f1823" providerId="ADAL" clId="{4D9B3C2E-DC2B-4823-9A77-0FEE18BCD126}" dt="2023-08-28T18:11:30.751" v="243" actId="1076"/>
          <ac:picMkLst>
            <pc:docMk/>
            <pc:sldMk cId="2887114535" sldId="4991"/>
            <ac:picMk id="1026" creationId="{E9470238-F6FB-E19B-1393-F89C55DC08ED}"/>
          </ac:picMkLst>
        </pc:picChg>
      </pc:sldChg>
      <pc:sldChg chg="modSp mod addCm delCm">
        <pc:chgData name="Catalina Uribe" userId="551f5e79-b9be-403a-b928-2a65ba4f1823" providerId="ADAL" clId="{4D9B3C2E-DC2B-4823-9A77-0FEE18BCD126}" dt="2023-08-29T22:37:48.803" v="464"/>
        <pc:sldMkLst>
          <pc:docMk/>
          <pc:sldMk cId="985453989" sldId="5000"/>
        </pc:sldMkLst>
        <pc:spChg chg="mod">
          <ac:chgData name="Catalina Uribe" userId="551f5e79-b9be-403a-b928-2a65ba4f1823" providerId="ADAL" clId="{4D9B3C2E-DC2B-4823-9A77-0FEE18BCD126}" dt="2023-08-29T22:37:44.080" v="463" actId="20577"/>
          <ac:spMkLst>
            <pc:docMk/>
            <pc:sldMk cId="985453989" sldId="5000"/>
            <ac:spMk id="7" creationId="{67C42CC8-D313-D556-8C8B-AA2DE650CC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talina Uribe" userId="551f5e79-b9be-403a-b928-2a65ba4f1823" providerId="ADAL" clId="{4D9B3C2E-DC2B-4823-9A77-0FEE18BCD126}" dt="2023-08-29T22:37:48.803" v="464"/>
              <pc2:cmMkLst xmlns:pc2="http://schemas.microsoft.com/office/powerpoint/2019/9/main/command">
                <pc:docMk/>
                <pc:sldMk cId="985453989" sldId="5000"/>
                <pc2:cmMk id="{CDFE3FA5-F230-4B91-8BF0-733BFB94F9B0}"/>
              </pc2:cmMkLst>
            </pc226:cmChg>
          </p:ext>
        </pc:extLst>
      </pc:sldChg>
      <pc:sldChg chg="addSp delSp modSp mod addCm modCm">
        <pc:chgData name="Catalina Uribe" userId="551f5e79-b9be-403a-b928-2a65ba4f1823" providerId="ADAL" clId="{4D9B3C2E-DC2B-4823-9A77-0FEE18BCD126}" dt="2023-08-28T20:32:45.968" v="454" actId="2056"/>
        <pc:sldMkLst>
          <pc:docMk/>
          <pc:sldMk cId="3684619076" sldId="5007"/>
        </pc:sldMkLst>
        <pc:spChg chg="del">
          <ac:chgData name="Catalina Uribe" userId="551f5e79-b9be-403a-b928-2a65ba4f1823" providerId="ADAL" clId="{4D9B3C2E-DC2B-4823-9A77-0FEE18BCD126}" dt="2023-08-28T18:14:12.235" v="244" actId="478"/>
          <ac:spMkLst>
            <pc:docMk/>
            <pc:sldMk cId="3684619076" sldId="5007"/>
            <ac:spMk id="2" creationId="{2AA991F0-F087-6F4C-2262-4AFEED273A4A}"/>
          </ac:spMkLst>
        </pc:spChg>
        <pc:spChg chg="del mod">
          <ac:chgData name="Catalina Uribe" userId="551f5e79-b9be-403a-b928-2a65ba4f1823" providerId="ADAL" clId="{4D9B3C2E-DC2B-4823-9A77-0FEE18BCD126}" dt="2023-08-28T18:14:17.746" v="247" actId="478"/>
          <ac:spMkLst>
            <pc:docMk/>
            <pc:sldMk cId="3684619076" sldId="5007"/>
            <ac:spMk id="4" creationId="{744F936F-7076-B118-BCFD-D55E55025870}"/>
          </ac:spMkLst>
        </pc:spChg>
        <pc:spChg chg="mod">
          <ac:chgData name="Catalina Uribe" userId="551f5e79-b9be-403a-b928-2a65ba4f1823" providerId="ADAL" clId="{4D9B3C2E-DC2B-4823-9A77-0FEE18BCD126}" dt="2023-08-28T18:14:35.497" v="294" actId="20577"/>
          <ac:spMkLst>
            <pc:docMk/>
            <pc:sldMk cId="3684619076" sldId="5007"/>
            <ac:spMk id="6" creationId="{9A54B28F-FD6E-A9E2-805E-FE1861432A9E}"/>
          </ac:spMkLst>
        </pc:spChg>
        <pc:spChg chg="add del mod">
          <ac:chgData name="Catalina Uribe" userId="551f5e79-b9be-403a-b928-2a65ba4f1823" providerId="ADAL" clId="{4D9B3C2E-DC2B-4823-9A77-0FEE18BCD126}" dt="2023-08-28T18:14:16.143" v="245" actId="478"/>
          <ac:spMkLst>
            <pc:docMk/>
            <pc:sldMk cId="3684619076" sldId="5007"/>
            <ac:spMk id="7" creationId="{1D7C79B0-2483-B6E0-3FDF-5C2818E072AE}"/>
          </ac:spMkLst>
        </pc:spChg>
        <pc:spChg chg="add mod">
          <ac:chgData name="Catalina Uribe" userId="551f5e79-b9be-403a-b928-2a65ba4f1823" providerId="ADAL" clId="{4D9B3C2E-DC2B-4823-9A77-0FEE18BCD126}" dt="2023-08-28T18:14:20.557" v="259" actId="1035"/>
          <ac:spMkLst>
            <pc:docMk/>
            <pc:sldMk cId="3684619076" sldId="5007"/>
            <ac:spMk id="9" creationId="{B7B55442-0B53-C824-94E1-1DDF08EF3A46}"/>
          </ac:spMkLst>
        </pc:spChg>
        <pc:spChg chg="add mod">
          <ac:chgData name="Catalina Uribe" userId="551f5e79-b9be-403a-b928-2a65ba4f1823" providerId="ADAL" clId="{4D9B3C2E-DC2B-4823-9A77-0FEE18BCD126}" dt="2023-08-28T18:14:20.557" v="259" actId="1035"/>
          <ac:spMkLst>
            <pc:docMk/>
            <pc:sldMk cId="3684619076" sldId="5007"/>
            <ac:spMk id="10" creationId="{835F50A7-E646-2C16-8287-788B8BB5930C}"/>
          </ac:spMkLst>
        </pc:spChg>
        <pc:spChg chg="add mod">
          <ac:chgData name="Catalina Uribe" userId="551f5e79-b9be-403a-b928-2a65ba4f1823" providerId="ADAL" clId="{4D9B3C2E-DC2B-4823-9A77-0FEE18BCD126}" dt="2023-08-28T18:43:04.169" v="452" actId="207"/>
          <ac:spMkLst>
            <pc:docMk/>
            <pc:sldMk cId="3684619076" sldId="5007"/>
            <ac:spMk id="11" creationId="{D2134832-AD1E-3F4A-B26F-8A34AAF56E9C}"/>
          </ac:spMkLst>
        </pc:spChg>
        <pc:picChg chg="mod">
          <ac:chgData name="Catalina Uribe" userId="551f5e79-b9be-403a-b928-2a65ba4f1823" providerId="ADAL" clId="{4D9B3C2E-DC2B-4823-9A77-0FEE18BCD126}" dt="2023-08-28T18:41:59.547" v="298" actId="1076"/>
          <ac:picMkLst>
            <pc:docMk/>
            <pc:sldMk cId="3684619076" sldId="5007"/>
            <ac:picMk id="8" creationId="{F9124FAD-9C21-058D-B62D-04AA515F7CB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atalina Uribe" userId="551f5e79-b9be-403a-b928-2a65ba4f1823" providerId="ADAL" clId="{4D9B3C2E-DC2B-4823-9A77-0FEE18BCD126}" dt="2023-08-28T20:32:45.968" v="454" actId="2056"/>
              <pc2:cmMkLst xmlns:pc2="http://schemas.microsoft.com/office/powerpoint/2019/9/main/command">
                <pc:docMk/>
                <pc:sldMk cId="3684619076" sldId="5007"/>
                <pc2:cmMk id="{E8B0F52C-028A-446A-A33B-ED37E3DE83AF}"/>
              </pc2:cmMkLst>
            </pc226:cmChg>
          </p:ext>
        </pc:extLst>
      </pc:sldChg>
      <pc:sldChg chg="modSp mod">
        <pc:chgData name="Catalina Uribe" userId="551f5e79-b9be-403a-b928-2a65ba4f1823" providerId="ADAL" clId="{4D9B3C2E-DC2B-4823-9A77-0FEE18BCD126}" dt="2023-08-29T21:32:22.584" v="460" actId="14100"/>
        <pc:sldMkLst>
          <pc:docMk/>
          <pc:sldMk cId="360344905" sldId="5010"/>
        </pc:sldMkLst>
        <pc:spChg chg="mod">
          <ac:chgData name="Catalina Uribe" userId="551f5e79-b9be-403a-b928-2a65ba4f1823" providerId="ADAL" clId="{4D9B3C2E-DC2B-4823-9A77-0FEE18BCD126}" dt="2023-08-29T21:32:14.167" v="458" actId="14100"/>
          <ac:spMkLst>
            <pc:docMk/>
            <pc:sldMk cId="360344905" sldId="5010"/>
            <ac:spMk id="4" creationId="{C584234F-3F18-7F91-FBEB-51949EE4C6E8}"/>
          </ac:spMkLst>
        </pc:spChg>
        <pc:picChg chg="mod">
          <ac:chgData name="Catalina Uribe" userId="551f5e79-b9be-403a-b928-2a65ba4f1823" providerId="ADAL" clId="{4D9B3C2E-DC2B-4823-9A77-0FEE18BCD126}" dt="2023-08-29T21:32:22.584" v="460" actId="14100"/>
          <ac:picMkLst>
            <pc:docMk/>
            <pc:sldMk cId="360344905" sldId="5010"/>
            <ac:picMk id="7" creationId="{B73E7C7B-0846-CAAE-844C-1A30DEB494E0}"/>
          </ac:picMkLst>
        </pc:picChg>
      </pc:sldChg>
      <pc:sldChg chg="del">
        <pc:chgData name="Catalina Uribe" userId="551f5e79-b9be-403a-b928-2a65ba4f1823" providerId="ADAL" clId="{4D9B3C2E-DC2B-4823-9A77-0FEE18BCD126}" dt="2023-08-29T21:32:17.386" v="459" actId="47"/>
        <pc:sldMkLst>
          <pc:docMk/>
          <pc:sldMk cId="1372113091" sldId="5011"/>
        </pc:sldMkLst>
      </pc:sldChg>
      <pc:sldMasterChg chg="del delSldLayout">
        <pc:chgData name="Catalina Uribe" userId="551f5e79-b9be-403a-b928-2a65ba4f1823" providerId="ADAL" clId="{4D9B3C2E-DC2B-4823-9A77-0FEE18BCD126}" dt="2023-08-28T18:14:38.836" v="295" actId="47"/>
        <pc:sldMasterMkLst>
          <pc:docMk/>
          <pc:sldMasterMk cId="353252121" sldId="2147483728"/>
        </pc:sldMasterMkLst>
        <pc:sldLayoutChg chg="del">
          <pc:chgData name="Catalina Uribe" userId="551f5e79-b9be-403a-b928-2a65ba4f1823" providerId="ADAL" clId="{4D9B3C2E-DC2B-4823-9A77-0FEE18BCD126}" dt="2023-08-28T18:14:38.836" v="295" actId="47"/>
          <pc:sldLayoutMkLst>
            <pc:docMk/>
            <pc:sldMasterMk cId="353252121" sldId="2147483728"/>
            <pc:sldLayoutMk cId="4203365509" sldId="2147483733"/>
          </pc:sldLayoutMkLst>
        </pc:sldLayoutChg>
        <pc:sldLayoutChg chg="del">
          <pc:chgData name="Catalina Uribe" userId="551f5e79-b9be-403a-b928-2a65ba4f1823" providerId="ADAL" clId="{4D9B3C2E-DC2B-4823-9A77-0FEE18BCD126}" dt="2023-08-28T18:14:38.836" v="295" actId="47"/>
          <pc:sldLayoutMkLst>
            <pc:docMk/>
            <pc:sldMasterMk cId="353252121" sldId="2147483728"/>
            <pc:sldLayoutMk cId="3352840687" sldId="2147483734"/>
          </pc:sldLayoutMkLst>
        </pc:sldLayoutChg>
        <pc:sldLayoutChg chg="del">
          <pc:chgData name="Catalina Uribe" userId="551f5e79-b9be-403a-b928-2a65ba4f1823" providerId="ADAL" clId="{4D9B3C2E-DC2B-4823-9A77-0FEE18BCD126}" dt="2023-08-28T18:14:38.836" v="295" actId="47"/>
          <pc:sldLayoutMkLst>
            <pc:docMk/>
            <pc:sldMasterMk cId="353252121" sldId="2147483728"/>
            <pc:sldLayoutMk cId="1195729961" sldId="2147483735"/>
          </pc:sldLayoutMkLst>
        </pc:sldLayoutChg>
        <pc:sldLayoutChg chg="del">
          <pc:chgData name="Catalina Uribe" userId="551f5e79-b9be-403a-b928-2a65ba4f1823" providerId="ADAL" clId="{4D9B3C2E-DC2B-4823-9A77-0FEE18BCD126}" dt="2023-08-28T18:14:38.836" v="295" actId="47"/>
          <pc:sldLayoutMkLst>
            <pc:docMk/>
            <pc:sldMasterMk cId="353252121" sldId="2147483728"/>
            <pc:sldLayoutMk cId="3304564163" sldId="2147483736"/>
          </pc:sldLayoutMkLst>
        </pc:sldLayoutChg>
      </pc:sldMasterChg>
    </pc:docChg>
  </pc:docChgLst>
  <pc:docChgLst>
    <pc:chgData name="Elvecia Estefanía Gatica Correa" userId="S::elvecia.gatica@chilecompra.cl::48beb766-f556-4010-848b-2f7a4d469c2c" providerId="AD" clId="Web-{561E998B-4C48-461D-AC14-4BF3CE586590}"/>
    <pc:docChg chg="modSld">
      <pc:chgData name="Elvecia Estefanía Gatica Correa" userId="S::elvecia.gatica@chilecompra.cl::48beb766-f556-4010-848b-2f7a4d469c2c" providerId="AD" clId="Web-{561E998B-4C48-461D-AC14-4BF3CE586590}" dt="2023-08-28T18:45:01.081" v="5" actId="1076"/>
      <pc:docMkLst>
        <pc:docMk/>
      </pc:docMkLst>
      <pc:sldChg chg="addSp modSp">
        <pc:chgData name="Elvecia Estefanía Gatica Correa" userId="S::elvecia.gatica@chilecompra.cl::48beb766-f556-4010-848b-2f7a4d469c2c" providerId="AD" clId="Web-{561E998B-4C48-461D-AC14-4BF3CE586590}" dt="2023-08-28T18:45:01.081" v="5" actId="1076"/>
        <pc:sldMkLst>
          <pc:docMk/>
          <pc:sldMk cId="3456944859" sldId="5008"/>
        </pc:sldMkLst>
        <pc:spChg chg="mod">
          <ac:chgData name="Elvecia Estefanía Gatica Correa" userId="S::elvecia.gatica@chilecompra.cl::48beb766-f556-4010-848b-2f7a4d469c2c" providerId="AD" clId="Web-{561E998B-4C48-461D-AC14-4BF3CE586590}" dt="2023-08-28T18:44:51.627" v="2" actId="20577"/>
          <ac:spMkLst>
            <pc:docMk/>
            <pc:sldMk cId="3456944859" sldId="5008"/>
            <ac:spMk id="3" creationId="{B20A8886-0686-063D-72C5-932AEE1E66B0}"/>
          </ac:spMkLst>
        </pc:spChg>
        <pc:picChg chg="add mod">
          <ac:chgData name="Elvecia Estefanía Gatica Correa" userId="S::elvecia.gatica@chilecompra.cl::48beb766-f556-4010-848b-2f7a4d469c2c" providerId="AD" clId="Web-{561E998B-4C48-461D-AC14-4BF3CE586590}" dt="2023-08-28T18:45:01.081" v="5" actId="1076"/>
          <ac:picMkLst>
            <pc:docMk/>
            <pc:sldMk cId="3456944859" sldId="5008"/>
            <ac:picMk id="4" creationId="{82AB05B7-2E7F-5D36-141D-2D5EF6F8ECB0}"/>
          </ac:picMkLst>
        </pc:picChg>
      </pc:sldChg>
    </pc:docChg>
  </pc:docChgLst>
  <pc:docChgLst>
    <pc:chgData name="Elvecia Estefanía Gatica Correa" userId="S::elvecia.gatica@chilecompra.cl::48beb766-f556-4010-848b-2f7a4d469c2c" providerId="AD" clId="Web-{E7571A34-EDEC-47F6-910F-EA956DDA3484}"/>
    <pc:docChg chg="modSld">
      <pc:chgData name="Elvecia Estefanía Gatica Correa" userId="S::elvecia.gatica@chilecompra.cl::48beb766-f556-4010-848b-2f7a4d469c2c" providerId="AD" clId="Web-{E7571A34-EDEC-47F6-910F-EA956DDA3484}" dt="2023-08-28T19:43:10.592" v="2" actId="20577"/>
      <pc:docMkLst>
        <pc:docMk/>
      </pc:docMkLst>
      <pc:sldChg chg="modSp">
        <pc:chgData name="Elvecia Estefanía Gatica Correa" userId="S::elvecia.gatica@chilecompra.cl::48beb766-f556-4010-848b-2f7a4d469c2c" providerId="AD" clId="Web-{E7571A34-EDEC-47F6-910F-EA956DDA3484}" dt="2023-08-28T19:43:10.592" v="2" actId="20577"/>
        <pc:sldMkLst>
          <pc:docMk/>
          <pc:sldMk cId="3456944859" sldId="5008"/>
        </pc:sldMkLst>
        <pc:spChg chg="mod">
          <ac:chgData name="Elvecia Estefanía Gatica Correa" userId="S::elvecia.gatica@chilecompra.cl::48beb766-f556-4010-848b-2f7a4d469c2c" providerId="AD" clId="Web-{E7571A34-EDEC-47F6-910F-EA956DDA3484}" dt="2023-08-28T19:43:10.592" v="2" actId="20577"/>
          <ac:spMkLst>
            <pc:docMk/>
            <pc:sldMk cId="3456944859" sldId="5008"/>
            <ac:spMk id="5" creationId="{9D6C9AE6-2A02-844F-1054-63F7A522B142}"/>
          </ac:spMkLst>
        </pc:spChg>
      </pc:sldChg>
    </pc:docChg>
  </pc:docChgLst>
  <pc:docChgLst>
    <pc:chgData name="Elvecia Estefanía Gatica Correa" userId="S::elvecia.gatica@chilecompra.cl::48beb766-f556-4010-848b-2f7a4d469c2c" providerId="AD" clId="Web-{B3A307CA-8CEE-4C01-B056-20D26AA8D526}"/>
    <pc:docChg chg="modSld">
      <pc:chgData name="Elvecia Estefanía Gatica Correa" userId="S::elvecia.gatica@chilecompra.cl::48beb766-f556-4010-848b-2f7a4d469c2c" providerId="AD" clId="Web-{B3A307CA-8CEE-4C01-B056-20D26AA8D526}" dt="2023-08-28T19:08:22.251" v="99" actId="20577"/>
      <pc:docMkLst>
        <pc:docMk/>
      </pc:docMkLst>
      <pc:sldChg chg="modSp">
        <pc:chgData name="Elvecia Estefanía Gatica Correa" userId="S::elvecia.gatica@chilecompra.cl::48beb766-f556-4010-848b-2f7a4d469c2c" providerId="AD" clId="Web-{B3A307CA-8CEE-4C01-B056-20D26AA8D526}" dt="2023-08-28T19:08:22.251" v="99" actId="20577"/>
        <pc:sldMkLst>
          <pc:docMk/>
          <pc:sldMk cId="3456944859" sldId="5008"/>
        </pc:sldMkLst>
        <pc:spChg chg="mod">
          <ac:chgData name="Elvecia Estefanía Gatica Correa" userId="S::elvecia.gatica@chilecompra.cl::48beb766-f556-4010-848b-2f7a4d469c2c" providerId="AD" clId="Web-{B3A307CA-8CEE-4C01-B056-20D26AA8D526}" dt="2023-08-28T19:08:22.251" v="99" actId="20577"/>
          <ac:spMkLst>
            <pc:docMk/>
            <pc:sldMk cId="3456944859" sldId="5008"/>
            <ac:spMk id="5" creationId="{9D6C9AE6-2A02-844F-1054-63F7A522B142}"/>
          </ac:spMkLst>
        </pc:spChg>
      </pc:sldChg>
    </pc:docChg>
  </pc:docChgLst>
  <pc:docChgLst>
    <pc:chgData name="Elvecia Estefanía Gatica Correa" userId="S::elvecia.gatica@chilecompra.cl::48beb766-f556-4010-848b-2f7a4d469c2c" providerId="AD" clId="Web-{02126561-BDDB-4283-BD20-069161D5D6BF}"/>
    <pc:docChg chg="addSld">
      <pc:chgData name="Elvecia Estefanía Gatica Correa" userId="S::elvecia.gatica@chilecompra.cl::48beb766-f556-4010-848b-2f7a4d469c2c" providerId="AD" clId="Web-{02126561-BDDB-4283-BD20-069161D5D6BF}" dt="2023-08-28T18:43:35.354" v="0"/>
      <pc:docMkLst>
        <pc:docMk/>
      </pc:docMkLst>
      <pc:sldChg chg="new">
        <pc:chgData name="Elvecia Estefanía Gatica Correa" userId="S::elvecia.gatica@chilecompra.cl::48beb766-f556-4010-848b-2f7a4d469c2c" providerId="AD" clId="Web-{02126561-BDDB-4283-BD20-069161D5D6BF}" dt="2023-08-28T18:43:35.354" v="0"/>
        <pc:sldMkLst>
          <pc:docMk/>
          <pc:sldMk cId="3456944859" sldId="5008"/>
        </pc:sldMkLst>
      </pc:sldChg>
    </pc:docChg>
  </pc:docChgLst>
  <pc:docChgLst>
    <pc:chgData name="Gabriela Nicolas" userId="0cd9304f-57ed-43dd-ac01-67a86c2a3f11" providerId="ADAL" clId="{CACF0DF0-8C81-4DEC-83DF-FA60BFFE7144}"/>
    <pc:docChg chg="undo custSel addSld delSld modSld delMainMaster modMainMaster">
      <pc:chgData name="Gabriela Nicolas" userId="0cd9304f-57ed-43dd-ac01-67a86c2a3f11" providerId="ADAL" clId="{CACF0DF0-8C81-4DEC-83DF-FA60BFFE7144}" dt="2023-08-28T20:53:52.159" v="804" actId="47"/>
      <pc:docMkLst>
        <pc:docMk/>
      </pc:docMkLst>
      <pc:sldChg chg="modSp del mod">
        <pc:chgData name="Gabriela Nicolas" userId="0cd9304f-57ed-43dd-ac01-67a86c2a3f11" providerId="ADAL" clId="{CACF0DF0-8C81-4DEC-83DF-FA60BFFE7144}" dt="2023-08-28T17:23:03.173" v="68" actId="47"/>
        <pc:sldMkLst>
          <pc:docMk/>
          <pc:sldMk cId="1784768637" sldId="268"/>
        </pc:sldMkLst>
        <pc:spChg chg="mod">
          <ac:chgData name="Gabriela Nicolas" userId="0cd9304f-57ed-43dd-ac01-67a86c2a3f11" providerId="ADAL" clId="{CACF0DF0-8C81-4DEC-83DF-FA60BFFE7144}" dt="2023-08-28T17:21:47.936" v="32" actId="21"/>
          <ac:spMkLst>
            <pc:docMk/>
            <pc:sldMk cId="1784768637" sldId="268"/>
            <ac:spMk id="2" creationId="{39310B9E-BCDE-2859-B4EB-473DE512042D}"/>
          </ac:spMkLst>
        </pc:spChg>
        <pc:spChg chg="mod">
          <ac:chgData name="Gabriela Nicolas" userId="0cd9304f-57ed-43dd-ac01-67a86c2a3f11" providerId="ADAL" clId="{CACF0DF0-8C81-4DEC-83DF-FA60BFFE7144}" dt="2023-08-28T17:22:09.844" v="39" actId="21"/>
          <ac:spMkLst>
            <pc:docMk/>
            <pc:sldMk cId="1784768637" sldId="268"/>
            <ac:spMk id="3" creationId="{65742040-6459-9F76-9CDB-DC0A72118D0F}"/>
          </ac:spMkLst>
        </pc:spChg>
      </pc:sldChg>
      <pc:sldChg chg="addSp delSp modSp del mod">
        <pc:chgData name="Gabriela Nicolas" userId="0cd9304f-57ed-43dd-ac01-67a86c2a3f11" providerId="ADAL" clId="{CACF0DF0-8C81-4DEC-83DF-FA60BFFE7144}" dt="2023-08-28T18:09:19.426" v="656" actId="47"/>
        <pc:sldMkLst>
          <pc:docMk/>
          <pc:sldMk cId="256411876" sldId="270"/>
        </pc:sldMkLst>
        <pc:spChg chg="mod">
          <ac:chgData name="Gabriela Nicolas" userId="0cd9304f-57ed-43dd-ac01-67a86c2a3f11" providerId="ADAL" clId="{CACF0DF0-8C81-4DEC-83DF-FA60BFFE7144}" dt="2023-08-28T18:05:33.464" v="599" actId="21"/>
          <ac:spMkLst>
            <pc:docMk/>
            <pc:sldMk cId="256411876" sldId="270"/>
            <ac:spMk id="2" creationId="{EC7981A6-1206-39E8-BC5D-D6A1925AFA9E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3" creationId="{A62C6850-C2F9-22A4-C290-FD7D1BCB3990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6" creationId="{D66D91D5-9EF1-966B-960A-7140EFA72223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7" creationId="{B20F1820-6B4B-17D5-D1BF-11B9DDFC1920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8" creationId="{9F5C2923-D4B2-582D-0909-011CCA128D9E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12" creationId="{B600E878-9939-1BDB-F4F7-8A1194F839B9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13" creationId="{D6006631-A866-5518-CCA8-561D88D3B75C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14" creationId="{F3AC8EC6-6861-CCF9-1AE0-BD533ED18F1D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15" creationId="{6EEB4DBA-0CB9-526E-B4B6-154A0D3327D5}"/>
          </ac:spMkLst>
        </pc:spChg>
        <pc:spChg chg="add mod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17" creationId="{A63A59D2-BD47-298E-7A9F-2706EAA68456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19" creationId="{A94F9AE1-7D3F-E638-F2E7-5B276253C995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20" creationId="{B9F69846-4578-3260-858A-A9C7EEF8D056}"/>
          </ac:spMkLst>
        </pc:spChg>
        <pc:spChg chg="mod">
          <ac:chgData name="Gabriela Nicolas" userId="0cd9304f-57ed-43dd-ac01-67a86c2a3f11" providerId="ADAL" clId="{CACF0DF0-8C81-4DEC-83DF-FA60BFFE7144}" dt="2023-08-28T18:05:55.224" v="603" actId="21"/>
          <ac:spMkLst>
            <pc:docMk/>
            <pc:sldMk cId="256411876" sldId="270"/>
            <ac:spMk id="30" creationId="{F885FB9E-79D1-80D4-BEEB-0A14DD2BB7C0}"/>
          </ac:spMkLst>
        </pc:spChg>
        <pc:spChg chg="del">
          <ac:chgData name="Gabriela Nicolas" userId="0cd9304f-57ed-43dd-ac01-67a86c2a3f11" providerId="ADAL" clId="{CACF0DF0-8C81-4DEC-83DF-FA60BFFE7144}" dt="2023-08-28T18:06:32.764" v="610" actId="21"/>
          <ac:spMkLst>
            <pc:docMk/>
            <pc:sldMk cId="256411876" sldId="270"/>
            <ac:spMk id="32" creationId="{DC218767-1BE2-D01D-B883-604490571513}"/>
          </ac:spMkLst>
        </pc:spChg>
        <pc:grpChg chg="del">
          <ac:chgData name="Gabriela Nicolas" userId="0cd9304f-57ed-43dd-ac01-67a86c2a3f11" providerId="ADAL" clId="{CACF0DF0-8C81-4DEC-83DF-FA60BFFE7144}" dt="2023-08-28T18:06:32.764" v="610" actId="21"/>
          <ac:grpSpMkLst>
            <pc:docMk/>
            <pc:sldMk cId="256411876" sldId="270"/>
            <ac:grpSpMk id="11" creationId="{3429CFE2-BE0E-0459-D4B4-7FC662228098}"/>
          </ac:grpSpMkLst>
        </pc:grpChg>
        <pc:grpChg chg="del">
          <ac:chgData name="Gabriela Nicolas" userId="0cd9304f-57ed-43dd-ac01-67a86c2a3f11" providerId="ADAL" clId="{CACF0DF0-8C81-4DEC-83DF-FA60BFFE7144}" dt="2023-08-28T18:06:32.764" v="610" actId="21"/>
          <ac:grpSpMkLst>
            <pc:docMk/>
            <pc:sldMk cId="256411876" sldId="270"/>
            <ac:grpSpMk id="27" creationId="{127983F0-297E-2F03-76FF-BC6142CD06C3}"/>
          </ac:grpSpMkLst>
        </pc:grpChg>
        <pc:grpChg chg="del">
          <ac:chgData name="Gabriela Nicolas" userId="0cd9304f-57ed-43dd-ac01-67a86c2a3f11" providerId="ADAL" clId="{CACF0DF0-8C81-4DEC-83DF-FA60BFFE7144}" dt="2023-08-28T18:06:32.764" v="610" actId="21"/>
          <ac:grpSpMkLst>
            <pc:docMk/>
            <pc:sldMk cId="256411876" sldId="270"/>
            <ac:grpSpMk id="28" creationId="{69E834C5-7099-9B80-569D-38DDC4DD2B98}"/>
          </ac:grpSpMkLst>
        </pc:grpChg>
        <pc:grpChg chg="del">
          <ac:chgData name="Gabriela Nicolas" userId="0cd9304f-57ed-43dd-ac01-67a86c2a3f11" providerId="ADAL" clId="{CACF0DF0-8C81-4DEC-83DF-FA60BFFE7144}" dt="2023-08-28T18:06:32.764" v="610" actId="21"/>
          <ac:grpSpMkLst>
            <pc:docMk/>
            <pc:sldMk cId="256411876" sldId="270"/>
            <ac:grpSpMk id="29" creationId="{3852C221-B4B4-6EF9-0153-28C141651910}"/>
          </ac:grpSpMkLst>
        </pc:grpChg>
        <pc:grpChg chg="del">
          <ac:chgData name="Gabriela Nicolas" userId="0cd9304f-57ed-43dd-ac01-67a86c2a3f11" providerId="ADAL" clId="{CACF0DF0-8C81-4DEC-83DF-FA60BFFE7144}" dt="2023-08-28T18:06:32.764" v="610" actId="21"/>
          <ac:grpSpMkLst>
            <pc:docMk/>
            <pc:sldMk cId="256411876" sldId="270"/>
            <ac:grpSpMk id="31" creationId="{64973FD1-89C9-EB0E-9015-23FD5433D8FF}"/>
          </ac:grpSpMkLst>
        </pc:grpChg>
      </pc:sldChg>
      <pc:sldChg chg="modSp del mod">
        <pc:chgData name="Gabriela Nicolas" userId="0cd9304f-57ed-43dd-ac01-67a86c2a3f11" providerId="ADAL" clId="{CACF0DF0-8C81-4DEC-83DF-FA60BFFE7144}" dt="2023-08-28T17:40:07.901" v="270" actId="47"/>
        <pc:sldMkLst>
          <pc:docMk/>
          <pc:sldMk cId="667257437" sldId="272"/>
        </pc:sldMkLst>
        <pc:spChg chg="mod">
          <ac:chgData name="Gabriela Nicolas" userId="0cd9304f-57ed-43dd-ac01-67a86c2a3f11" providerId="ADAL" clId="{CACF0DF0-8C81-4DEC-83DF-FA60BFFE7144}" dt="2023-08-28T17:39:56.186" v="266" actId="21"/>
          <ac:spMkLst>
            <pc:docMk/>
            <pc:sldMk cId="667257437" sldId="272"/>
            <ac:spMk id="3" creationId="{E63C1500-1276-0A8B-35FD-3E60C6E42AA2}"/>
          </ac:spMkLst>
        </pc:spChg>
      </pc:sldChg>
      <pc:sldChg chg="del">
        <pc:chgData name="Gabriela Nicolas" userId="0cd9304f-57ed-43dd-ac01-67a86c2a3f11" providerId="ADAL" clId="{CACF0DF0-8C81-4DEC-83DF-FA60BFFE7144}" dt="2023-08-28T18:09:36.122" v="657" actId="47"/>
        <pc:sldMkLst>
          <pc:docMk/>
          <pc:sldMk cId="1348620379" sldId="274"/>
        </pc:sldMkLst>
      </pc:sldChg>
      <pc:sldChg chg="delSp modSp del mod">
        <pc:chgData name="Gabriela Nicolas" userId="0cd9304f-57ed-43dd-ac01-67a86c2a3f11" providerId="ADAL" clId="{CACF0DF0-8C81-4DEC-83DF-FA60BFFE7144}" dt="2023-08-28T17:54:38.374" v="509" actId="47"/>
        <pc:sldMkLst>
          <pc:docMk/>
          <pc:sldMk cId="3376623600" sldId="279"/>
        </pc:sldMkLst>
        <pc:spChg chg="mod">
          <ac:chgData name="Gabriela Nicolas" userId="0cd9304f-57ed-43dd-ac01-67a86c2a3f11" providerId="ADAL" clId="{CACF0DF0-8C81-4DEC-83DF-FA60BFFE7144}" dt="2023-08-28T17:49:24.455" v="382" actId="21"/>
          <ac:spMkLst>
            <pc:docMk/>
            <pc:sldMk cId="3376623600" sldId="279"/>
            <ac:spMk id="4" creationId="{7C55BD91-9BFF-07E6-8B85-619CA81446BF}"/>
          </ac:spMkLst>
        </pc:spChg>
        <pc:spChg chg="del">
          <ac:chgData name="Gabriela Nicolas" userId="0cd9304f-57ed-43dd-ac01-67a86c2a3f11" providerId="ADAL" clId="{CACF0DF0-8C81-4DEC-83DF-FA60BFFE7144}" dt="2023-08-28T17:49:53.722" v="388" actId="21"/>
          <ac:spMkLst>
            <pc:docMk/>
            <pc:sldMk cId="3376623600" sldId="279"/>
            <ac:spMk id="5" creationId="{261A96B3-308D-797E-D173-BBB192142E13}"/>
          </ac:spMkLst>
        </pc:spChg>
        <pc:spChg chg="del">
          <ac:chgData name="Gabriela Nicolas" userId="0cd9304f-57ed-43dd-ac01-67a86c2a3f11" providerId="ADAL" clId="{CACF0DF0-8C81-4DEC-83DF-FA60BFFE7144}" dt="2023-08-28T17:50:28.505" v="397" actId="21"/>
          <ac:spMkLst>
            <pc:docMk/>
            <pc:sldMk cId="3376623600" sldId="279"/>
            <ac:spMk id="6" creationId="{43ED9413-3BBF-B302-6B00-00765814CE10}"/>
          </ac:spMkLst>
        </pc:spChg>
        <pc:grpChg chg="del">
          <ac:chgData name="Gabriela Nicolas" userId="0cd9304f-57ed-43dd-ac01-67a86c2a3f11" providerId="ADAL" clId="{CACF0DF0-8C81-4DEC-83DF-FA60BFFE7144}" dt="2023-08-28T17:50:28.505" v="397" actId="21"/>
          <ac:grpSpMkLst>
            <pc:docMk/>
            <pc:sldMk cId="3376623600" sldId="279"/>
            <ac:grpSpMk id="10" creationId="{1CC14A44-6EDE-F217-773D-927D8329DF9A}"/>
          </ac:grpSpMkLst>
        </pc:grpChg>
        <pc:picChg chg="del">
          <ac:chgData name="Gabriela Nicolas" userId="0cd9304f-57ed-43dd-ac01-67a86c2a3f11" providerId="ADAL" clId="{CACF0DF0-8C81-4DEC-83DF-FA60BFFE7144}" dt="2023-08-28T17:50:28.505" v="397" actId="21"/>
          <ac:picMkLst>
            <pc:docMk/>
            <pc:sldMk cId="3376623600" sldId="279"/>
            <ac:picMk id="7" creationId="{983A94E9-4212-9B94-C23C-00F620D7F257}"/>
          </ac:picMkLst>
        </pc:picChg>
        <pc:picChg chg="del">
          <ac:chgData name="Gabriela Nicolas" userId="0cd9304f-57ed-43dd-ac01-67a86c2a3f11" providerId="ADAL" clId="{CACF0DF0-8C81-4DEC-83DF-FA60BFFE7144}" dt="2023-08-28T17:50:28.505" v="397" actId="21"/>
          <ac:picMkLst>
            <pc:docMk/>
            <pc:sldMk cId="3376623600" sldId="279"/>
            <ac:picMk id="8" creationId="{5F4F2AD6-DFA4-BCE0-F1EB-A0807913A807}"/>
          </ac:picMkLst>
        </pc:picChg>
        <pc:picChg chg="del">
          <ac:chgData name="Gabriela Nicolas" userId="0cd9304f-57ed-43dd-ac01-67a86c2a3f11" providerId="ADAL" clId="{CACF0DF0-8C81-4DEC-83DF-FA60BFFE7144}" dt="2023-08-28T17:50:28.505" v="397" actId="21"/>
          <ac:picMkLst>
            <pc:docMk/>
            <pc:sldMk cId="3376623600" sldId="279"/>
            <ac:picMk id="9" creationId="{D4526BBE-272D-F5B8-7FA3-1E6F480611ED}"/>
          </ac:picMkLst>
        </pc:picChg>
      </pc:sldChg>
      <pc:sldChg chg="delSp modSp del mod">
        <pc:chgData name="Gabriela Nicolas" userId="0cd9304f-57ed-43dd-ac01-67a86c2a3f11" providerId="ADAL" clId="{CACF0DF0-8C81-4DEC-83DF-FA60BFFE7144}" dt="2023-08-28T18:00:42.703" v="537" actId="47"/>
        <pc:sldMkLst>
          <pc:docMk/>
          <pc:sldMk cId="10735715" sldId="280"/>
        </pc:sldMkLst>
        <pc:spChg chg="del">
          <ac:chgData name="Gabriela Nicolas" userId="0cd9304f-57ed-43dd-ac01-67a86c2a3f11" providerId="ADAL" clId="{CACF0DF0-8C81-4DEC-83DF-FA60BFFE7144}" dt="2023-08-28T17:58:59.400" v="513" actId="21"/>
          <ac:spMkLst>
            <pc:docMk/>
            <pc:sldMk cId="10735715" sldId="280"/>
            <ac:spMk id="3" creationId="{8D4A2C0C-FE01-68A9-9A63-BA9AE4B57D36}"/>
          </ac:spMkLst>
        </pc:spChg>
        <pc:spChg chg="mod">
          <ac:chgData name="Gabriela Nicolas" userId="0cd9304f-57ed-43dd-ac01-67a86c2a3f11" providerId="ADAL" clId="{CACF0DF0-8C81-4DEC-83DF-FA60BFFE7144}" dt="2023-08-28T17:59:53.033" v="527" actId="21"/>
          <ac:spMkLst>
            <pc:docMk/>
            <pc:sldMk cId="10735715" sldId="280"/>
            <ac:spMk id="4" creationId="{F7170624-8132-3EC1-5777-65AEA67DA275}"/>
          </ac:spMkLst>
        </pc:spChg>
      </pc:sldChg>
      <pc:sldChg chg="delSp modSp del mod">
        <pc:chgData name="Gabriela Nicolas" userId="0cd9304f-57ed-43dd-ac01-67a86c2a3f11" providerId="ADAL" clId="{CACF0DF0-8C81-4DEC-83DF-FA60BFFE7144}" dt="2023-08-28T18:01:31.540" v="551" actId="47"/>
        <pc:sldMkLst>
          <pc:docMk/>
          <pc:sldMk cId="1263542862" sldId="284"/>
        </pc:sldMkLst>
        <pc:spChg chg="mod">
          <ac:chgData name="Gabriela Nicolas" userId="0cd9304f-57ed-43dd-ac01-67a86c2a3f11" providerId="ADAL" clId="{CACF0DF0-8C81-4DEC-83DF-FA60BFFE7144}" dt="2023-08-28T18:00:59.349" v="542" actId="21"/>
          <ac:spMkLst>
            <pc:docMk/>
            <pc:sldMk cId="1263542862" sldId="284"/>
            <ac:spMk id="2" creationId="{436DF95C-87DB-2B84-42A6-0BE9BEB00C67}"/>
          </ac:spMkLst>
        </pc:spChg>
        <pc:picChg chg="del">
          <ac:chgData name="Gabriela Nicolas" userId="0cd9304f-57ed-43dd-ac01-67a86c2a3f11" providerId="ADAL" clId="{CACF0DF0-8C81-4DEC-83DF-FA60BFFE7144}" dt="2023-08-28T18:01:24.178" v="548" actId="21"/>
          <ac:picMkLst>
            <pc:docMk/>
            <pc:sldMk cId="1263542862" sldId="284"/>
            <ac:picMk id="3" creationId="{E2E44FFC-21E5-EE06-2B44-2CA8CAC92BCD}"/>
          </ac:picMkLst>
        </pc:picChg>
      </pc:sldChg>
      <pc:sldChg chg="addSp delSp modSp del mod">
        <pc:chgData name="Gabriela Nicolas" userId="0cd9304f-57ed-43dd-ac01-67a86c2a3f11" providerId="ADAL" clId="{CACF0DF0-8C81-4DEC-83DF-FA60BFFE7144}" dt="2023-08-28T18:05:22.199" v="595" actId="47"/>
        <pc:sldMkLst>
          <pc:docMk/>
          <pc:sldMk cId="54413282" sldId="292"/>
        </pc:sldMkLst>
        <pc:spChg chg="mod">
          <ac:chgData name="Gabriela Nicolas" userId="0cd9304f-57ed-43dd-ac01-67a86c2a3f11" providerId="ADAL" clId="{CACF0DF0-8C81-4DEC-83DF-FA60BFFE7144}" dt="2023-08-28T18:02:33.525" v="560" actId="21"/>
          <ac:spMkLst>
            <pc:docMk/>
            <pc:sldMk cId="54413282" sldId="292"/>
            <ac:spMk id="4" creationId="{499ED3AC-169A-2FB9-13DB-E92EAB10CCDF}"/>
          </ac:spMkLst>
        </pc:spChg>
        <pc:spChg chg="mod">
          <ac:chgData name="Gabriela Nicolas" userId="0cd9304f-57ed-43dd-ac01-67a86c2a3f11" providerId="ADAL" clId="{CACF0DF0-8C81-4DEC-83DF-FA60BFFE7144}" dt="2023-08-28T18:02:48.385" v="565" actId="21"/>
          <ac:spMkLst>
            <pc:docMk/>
            <pc:sldMk cId="54413282" sldId="292"/>
            <ac:spMk id="5" creationId="{8DB06B04-2BD5-2DA1-B0D8-ADDA6BAF13A1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6" creationId="{5E2CB250-420C-3C99-0088-A699EDFB6402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7" creationId="{A2F24230-5DF2-EE93-3D7D-D6AA6C838BF2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8" creationId="{98892DDA-B785-5926-48D6-582C173BC29D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9" creationId="{D6C54BA4-EB76-37CB-0A4E-F5FDF1CDCCEF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0" creationId="{4775B155-F573-0522-0D72-04646DAF44C7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1" creationId="{D51D1F95-414C-7D48-2317-10834253E32E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2" creationId="{64787863-B222-B895-C4BC-8477C64E5EE6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3" creationId="{BCDD1B41-3A3C-084B-FC5F-7895989D531F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4" creationId="{68E47881-DA39-2AAA-A66B-7FCFA2A54F15}"/>
          </ac:spMkLst>
        </pc:spChg>
        <pc:spChg chg="add del">
          <ac:chgData name="Gabriela Nicolas" userId="0cd9304f-57ed-43dd-ac01-67a86c2a3f11" providerId="ADAL" clId="{CACF0DF0-8C81-4DEC-83DF-FA60BFFE7144}" dt="2023-08-28T18:03:40.829" v="578" actId="478"/>
          <ac:spMkLst>
            <pc:docMk/>
            <pc:sldMk cId="54413282" sldId="292"/>
            <ac:spMk id="15" creationId="{C685CB69-8607-2632-9FB7-BFEB7ED73DD0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6" creationId="{86275C45-5FB9-4523-21F2-0403261B0A7A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7" creationId="{65DAB202-1606-97E5-7AE4-1DCB11C67D36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8" creationId="{A8C8FC69-3205-0401-828C-09FDAFEDC3FD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19" creationId="{ED345BA4-338D-646F-F15C-0F349328F3F8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20" creationId="{6EC4895E-B5B1-BCFF-76EA-5E5DBD1D5278}"/>
          </ac:spMkLst>
        </pc:spChg>
        <pc:spChg chg="add del">
          <ac:chgData name="Gabriela Nicolas" userId="0cd9304f-57ed-43dd-ac01-67a86c2a3f11" providerId="ADAL" clId="{CACF0DF0-8C81-4DEC-83DF-FA60BFFE7144}" dt="2023-08-28T18:03:45.402" v="579" actId="21"/>
          <ac:spMkLst>
            <pc:docMk/>
            <pc:sldMk cId="54413282" sldId="292"/>
            <ac:spMk id="21" creationId="{541A5076-5D68-D40B-DFA0-D79921CC16EB}"/>
          </ac:spMkLst>
        </pc:spChg>
        <pc:picChg chg="add del">
          <ac:chgData name="Gabriela Nicolas" userId="0cd9304f-57ed-43dd-ac01-67a86c2a3f11" providerId="ADAL" clId="{CACF0DF0-8C81-4DEC-83DF-FA60BFFE7144}" dt="2023-08-28T18:03:45.402" v="579" actId="21"/>
          <ac:picMkLst>
            <pc:docMk/>
            <pc:sldMk cId="54413282" sldId="292"/>
            <ac:picMk id="22" creationId="{D1D0921B-5CC7-15D2-F0BA-B90D210B8DAB}"/>
          </ac:picMkLst>
        </pc:picChg>
      </pc:sldChg>
      <pc:sldChg chg="delSp modSp del mod">
        <pc:chgData name="Gabriela Nicolas" userId="0cd9304f-57ed-43dd-ac01-67a86c2a3f11" providerId="ADAL" clId="{CACF0DF0-8C81-4DEC-83DF-FA60BFFE7144}" dt="2023-08-28T17:45:12.876" v="342" actId="47"/>
        <pc:sldMkLst>
          <pc:docMk/>
          <pc:sldMk cId="2535039809" sldId="297"/>
        </pc:sldMkLst>
        <pc:spChg chg="del mod">
          <ac:chgData name="Gabriela Nicolas" userId="0cd9304f-57ed-43dd-ac01-67a86c2a3f11" providerId="ADAL" clId="{CACF0DF0-8C81-4DEC-83DF-FA60BFFE7144}" dt="2023-08-28T17:42:38.325" v="296"/>
          <ac:spMkLst>
            <pc:docMk/>
            <pc:sldMk cId="2535039809" sldId="297"/>
            <ac:spMk id="8" creationId="{27D228C5-50DC-D5CB-C324-ED9F33BA8516}"/>
          </ac:spMkLst>
        </pc:spChg>
        <pc:spChg chg="mod">
          <ac:chgData name="Gabriela Nicolas" userId="0cd9304f-57ed-43dd-ac01-67a86c2a3f11" providerId="ADAL" clId="{CACF0DF0-8C81-4DEC-83DF-FA60BFFE7144}" dt="2023-08-28T17:42:25.861" v="293" actId="21"/>
          <ac:spMkLst>
            <pc:docMk/>
            <pc:sldMk cId="2535039809" sldId="297"/>
            <ac:spMk id="9" creationId="{ECDAD4C0-CD6D-0CC7-48CB-626BEFFD66BA}"/>
          </ac:spMkLst>
        </pc:spChg>
        <pc:spChg chg="mod">
          <ac:chgData name="Gabriela Nicolas" userId="0cd9304f-57ed-43dd-ac01-67a86c2a3f11" providerId="ADAL" clId="{CACF0DF0-8C81-4DEC-83DF-FA60BFFE7144}" dt="2023-08-28T17:43:18.765" v="307" actId="21"/>
          <ac:spMkLst>
            <pc:docMk/>
            <pc:sldMk cId="2535039809" sldId="297"/>
            <ac:spMk id="12" creationId="{461AC942-2090-B00D-F029-AEDC012BEC3D}"/>
          </ac:spMkLst>
        </pc:spChg>
      </pc:sldChg>
      <pc:sldChg chg="delSp modSp del mod">
        <pc:chgData name="Gabriela Nicolas" userId="0cd9304f-57ed-43dd-ac01-67a86c2a3f11" providerId="ADAL" clId="{CACF0DF0-8C81-4DEC-83DF-FA60BFFE7144}" dt="2023-08-28T17:24:12.707" v="82" actId="47"/>
        <pc:sldMkLst>
          <pc:docMk/>
          <pc:sldMk cId="338219075" sldId="4920"/>
        </pc:sldMkLst>
        <pc:spChg chg="del">
          <ac:chgData name="Gabriela Nicolas" userId="0cd9304f-57ed-43dd-ac01-67a86c2a3f11" providerId="ADAL" clId="{CACF0DF0-8C81-4DEC-83DF-FA60BFFE7144}" dt="2023-08-28T17:23:35.324" v="74" actId="21"/>
          <ac:spMkLst>
            <pc:docMk/>
            <pc:sldMk cId="338219075" sldId="4920"/>
            <ac:spMk id="2" creationId="{6553C68F-6BDE-F1F5-FDBE-221B626D648C}"/>
          </ac:spMkLst>
        </pc:spChg>
        <pc:spChg chg="mod">
          <ac:chgData name="Gabriela Nicolas" userId="0cd9304f-57ed-43dd-ac01-67a86c2a3f11" providerId="ADAL" clId="{CACF0DF0-8C81-4DEC-83DF-FA60BFFE7144}" dt="2023-08-28T17:23:11.452" v="70" actId="21"/>
          <ac:spMkLst>
            <pc:docMk/>
            <pc:sldMk cId="338219075" sldId="4920"/>
            <ac:spMk id="4" creationId="{B503B5E5-FB17-D0BB-2422-E56D23E0A5C9}"/>
          </ac:spMkLst>
        </pc:spChg>
        <pc:spChg chg="del">
          <ac:chgData name="Gabriela Nicolas" userId="0cd9304f-57ed-43dd-ac01-67a86c2a3f11" providerId="ADAL" clId="{CACF0DF0-8C81-4DEC-83DF-FA60BFFE7144}" dt="2023-08-28T17:23:35.324" v="74" actId="21"/>
          <ac:spMkLst>
            <pc:docMk/>
            <pc:sldMk cId="338219075" sldId="4920"/>
            <ac:spMk id="5" creationId="{70C4E642-2172-9A88-3428-E5DF1F733A39}"/>
          </ac:spMkLst>
        </pc:spChg>
        <pc:picChg chg="del">
          <ac:chgData name="Gabriela Nicolas" userId="0cd9304f-57ed-43dd-ac01-67a86c2a3f11" providerId="ADAL" clId="{CACF0DF0-8C81-4DEC-83DF-FA60BFFE7144}" dt="2023-08-28T17:23:35.324" v="74" actId="21"/>
          <ac:picMkLst>
            <pc:docMk/>
            <pc:sldMk cId="338219075" sldId="4920"/>
            <ac:picMk id="7" creationId="{9CC0693D-CA83-939F-E352-F373A6F8A68B}"/>
          </ac:picMkLst>
        </pc:picChg>
      </pc:sldChg>
      <pc:sldChg chg="delSp modSp del mod">
        <pc:chgData name="Gabriela Nicolas" userId="0cd9304f-57ed-43dd-ac01-67a86c2a3f11" providerId="ADAL" clId="{CACF0DF0-8C81-4DEC-83DF-FA60BFFE7144}" dt="2023-08-28T17:48:53.324" v="375" actId="47"/>
        <pc:sldMkLst>
          <pc:docMk/>
          <pc:sldMk cId="643788597" sldId="4985"/>
        </pc:sldMkLst>
        <pc:spChg chg="del mod">
          <ac:chgData name="Gabriela Nicolas" userId="0cd9304f-57ed-43dd-ac01-67a86c2a3f11" providerId="ADAL" clId="{CACF0DF0-8C81-4DEC-83DF-FA60BFFE7144}" dt="2023-08-28T17:47:55.691" v="360"/>
          <ac:spMkLst>
            <pc:docMk/>
            <pc:sldMk cId="643788597" sldId="4985"/>
            <ac:spMk id="8" creationId="{27D228C5-50DC-D5CB-C324-ED9F33BA8516}"/>
          </ac:spMkLst>
        </pc:spChg>
        <pc:picChg chg="del">
          <ac:chgData name="Gabriela Nicolas" userId="0cd9304f-57ed-43dd-ac01-67a86c2a3f11" providerId="ADAL" clId="{CACF0DF0-8C81-4DEC-83DF-FA60BFFE7144}" dt="2023-08-28T17:47:00.166" v="347" actId="21"/>
          <ac:picMkLst>
            <pc:docMk/>
            <pc:sldMk cId="643788597" sldId="4985"/>
            <ac:picMk id="4" creationId="{532D75B9-29C4-3B71-93B2-053C7AFD7B9F}"/>
          </ac:picMkLst>
        </pc:picChg>
      </pc:sldChg>
      <pc:sldChg chg="delSp del mod">
        <pc:chgData name="Gabriela Nicolas" userId="0cd9304f-57ed-43dd-ac01-67a86c2a3f11" providerId="ADAL" clId="{CACF0DF0-8C81-4DEC-83DF-FA60BFFE7144}" dt="2023-08-28T17:26:23.515" v="106" actId="47"/>
        <pc:sldMkLst>
          <pc:docMk/>
          <pc:sldMk cId="292868011" sldId="4987"/>
        </pc:sldMkLst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2" creationId="{5DAD3ACB-53FD-9ABA-9210-3728CA2F7062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3" creationId="{6A332958-3E88-0032-044E-FF50451501C8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8" creationId="{385C1D2B-1105-D233-7D9D-9BBE4B28FFFA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11" creationId="{67E5297A-01D3-E903-ABC8-1C501C8D29A4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12" creationId="{1D9C864D-C374-7139-7312-D5FB16F9D1BB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13" creationId="{CEFC9BFB-EAEF-4D5C-D378-4870EE301195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14" creationId="{7B0AFA8D-6C2E-CC60-1777-DCB3DAF03546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15" creationId="{52615F27-D8A2-B06A-6FCA-B8AA5169DD6F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17" creationId="{90D4AD54-50CC-F9B4-139A-50735B80D5A7}"/>
          </ac:spMkLst>
        </pc:spChg>
        <pc:spChg chg="del">
          <ac:chgData name="Gabriela Nicolas" userId="0cd9304f-57ed-43dd-ac01-67a86c2a3f11" providerId="ADAL" clId="{CACF0DF0-8C81-4DEC-83DF-FA60BFFE7144}" dt="2023-08-28T17:25:06.538" v="84" actId="21"/>
          <ac:spMkLst>
            <pc:docMk/>
            <pc:sldMk cId="292868011" sldId="4987"/>
            <ac:spMk id="18" creationId="{8601F634-6526-53C7-6BFB-6C02B809CCCB}"/>
          </ac:spMkLst>
        </pc:spChg>
        <pc:picChg chg="del">
          <ac:chgData name="Gabriela Nicolas" userId="0cd9304f-57ed-43dd-ac01-67a86c2a3f11" providerId="ADAL" clId="{CACF0DF0-8C81-4DEC-83DF-FA60BFFE7144}" dt="2023-08-28T17:25:06.538" v="84" actId="21"/>
          <ac:picMkLst>
            <pc:docMk/>
            <pc:sldMk cId="292868011" sldId="4987"/>
            <ac:picMk id="10" creationId="{D87FB830-8583-7999-2D5A-95DD3EF0D6EA}"/>
          </ac:picMkLst>
        </pc:picChg>
        <pc:picChg chg="del">
          <ac:chgData name="Gabriela Nicolas" userId="0cd9304f-57ed-43dd-ac01-67a86c2a3f11" providerId="ADAL" clId="{CACF0DF0-8C81-4DEC-83DF-FA60BFFE7144}" dt="2023-08-28T17:25:06.538" v="84" actId="21"/>
          <ac:picMkLst>
            <pc:docMk/>
            <pc:sldMk cId="292868011" sldId="4987"/>
            <ac:picMk id="16" creationId="{AA499A04-160C-AA77-F8B0-DC49E60FB0A7}"/>
          </ac:picMkLst>
        </pc:picChg>
        <pc:cxnChg chg="del">
          <ac:chgData name="Gabriela Nicolas" userId="0cd9304f-57ed-43dd-ac01-67a86c2a3f11" providerId="ADAL" clId="{CACF0DF0-8C81-4DEC-83DF-FA60BFFE7144}" dt="2023-08-28T17:25:06.538" v="84" actId="21"/>
          <ac:cxnSpMkLst>
            <pc:docMk/>
            <pc:sldMk cId="292868011" sldId="4987"/>
            <ac:cxnSpMk id="21" creationId="{60FEECA5-2007-2BE2-6AE5-E6CE3C494F3B}"/>
          </ac:cxnSpMkLst>
        </pc:cxnChg>
        <pc:cxnChg chg="del">
          <ac:chgData name="Gabriela Nicolas" userId="0cd9304f-57ed-43dd-ac01-67a86c2a3f11" providerId="ADAL" clId="{CACF0DF0-8C81-4DEC-83DF-FA60BFFE7144}" dt="2023-08-28T17:25:06.538" v="84" actId="21"/>
          <ac:cxnSpMkLst>
            <pc:docMk/>
            <pc:sldMk cId="292868011" sldId="4987"/>
            <ac:cxnSpMk id="23" creationId="{F1F314F2-14BF-0374-127B-F644246304D2}"/>
          </ac:cxnSpMkLst>
        </pc:cxnChg>
        <pc:cxnChg chg="del">
          <ac:chgData name="Gabriela Nicolas" userId="0cd9304f-57ed-43dd-ac01-67a86c2a3f11" providerId="ADAL" clId="{CACF0DF0-8C81-4DEC-83DF-FA60BFFE7144}" dt="2023-08-28T17:25:06.538" v="84" actId="21"/>
          <ac:cxnSpMkLst>
            <pc:docMk/>
            <pc:sldMk cId="292868011" sldId="4987"/>
            <ac:cxnSpMk id="27" creationId="{F120EBC8-E9F3-160B-0213-E1DD04A7B037}"/>
          </ac:cxnSpMkLst>
        </pc:cxnChg>
      </pc:sldChg>
      <pc:sldChg chg="del">
        <pc:chgData name="Gabriela Nicolas" userId="0cd9304f-57ed-43dd-ac01-67a86c2a3f11" providerId="ADAL" clId="{CACF0DF0-8C81-4DEC-83DF-FA60BFFE7144}" dt="2023-08-28T17:38:45.004" v="202" actId="47"/>
        <pc:sldMkLst>
          <pc:docMk/>
          <pc:sldMk cId="3637619978" sldId="4988"/>
        </pc:sldMkLst>
      </pc:sldChg>
      <pc:sldChg chg="delSp modSp del mod">
        <pc:chgData name="Gabriela Nicolas" userId="0cd9304f-57ed-43dd-ac01-67a86c2a3f11" providerId="ADAL" clId="{CACF0DF0-8C81-4DEC-83DF-FA60BFFE7144}" dt="2023-08-28T17:28:19.184" v="140" actId="47"/>
        <pc:sldMkLst>
          <pc:docMk/>
          <pc:sldMk cId="3042581279" sldId="4989"/>
        </pc:sldMkLst>
        <pc:spChg chg="mod">
          <ac:chgData name="Gabriela Nicolas" userId="0cd9304f-57ed-43dd-ac01-67a86c2a3f11" providerId="ADAL" clId="{CACF0DF0-8C81-4DEC-83DF-FA60BFFE7144}" dt="2023-08-28T17:26:46.423" v="109" actId="21"/>
          <ac:spMkLst>
            <pc:docMk/>
            <pc:sldMk cId="3042581279" sldId="4989"/>
            <ac:spMk id="2" creationId="{AF636B68-23D1-256F-2F42-6E9A6BD174A0}"/>
          </ac:spMkLst>
        </pc:spChg>
        <pc:spChg chg="del">
          <ac:chgData name="Gabriela Nicolas" userId="0cd9304f-57ed-43dd-ac01-67a86c2a3f11" providerId="ADAL" clId="{CACF0DF0-8C81-4DEC-83DF-FA60BFFE7144}" dt="2023-08-28T17:27:28.564" v="129" actId="21"/>
          <ac:spMkLst>
            <pc:docMk/>
            <pc:sldMk cId="3042581279" sldId="4989"/>
            <ac:spMk id="3" creationId="{C9FF9D54-BD0E-5270-A63C-C243AFDCA87B}"/>
          </ac:spMkLst>
        </pc:spChg>
        <pc:spChg chg="del">
          <ac:chgData name="Gabriela Nicolas" userId="0cd9304f-57ed-43dd-ac01-67a86c2a3f11" providerId="ADAL" clId="{CACF0DF0-8C81-4DEC-83DF-FA60BFFE7144}" dt="2023-08-28T17:27:28.564" v="129" actId="21"/>
          <ac:spMkLst>
            <pc:docMk/>
            <pc:sldMk cId="3042581279" sldId="4989"/>
            <ac:spMk id="7" creationId="{DB471DF1-D6F6-1A6E-0C24-FFA6431F8CB8}"/>
          </ac:spMkLst>
        </pc:spChg>
        <pc:spChg chg="del">
          <ac:chgData name="Gabriela Nicolas" userId="0cd9304f-57ed-43dd-ac01-67a86c2a3f11" providerId="ADAL" clId="{CACF0DF0-8C81-4DEC-83DF-FA60BFFE7144}" dt="2023-08-28T17:27:28.564" v="129" actId="21"/>
          <ac:spMkLst>
            <pc:docMk/>
            <pc:sldMk cId="3042581279" sldId="4989"/>
            <ac:spMk id="8" creationId="{27D228C5-50DC-D5CB-C324-ED9F33BA8516}"/>
          </ac:spMkLst>
        </pc:spChg>
        <pc:spChg chg="mod">
          <ac:chgData name="Gabriela Nicolas" userId="0cd9304f-57ed-43dd-ac01-67a86c2a3f11" providerId="ADAL" clId="{CACF0DF0-8C81-4DEC-83DF-FA60BFFE7144}" dt="2023-08-28T17:27:00.030" v="115" actId="21"/>
          <ac:spMkLst>
            <pc:docMk/>
            <pc:sldMk cId="3042581279" sldId="4989"/>
            <ac:spMk id="9" creationId="{ECDAD4C0-CD6D-0CC7-48CB-626BEFFD66BA}"/>
          </ac:spMkLst>
        </pc:spChg>
        <pc:picChg chg="del">
          <ac:chgData name="Gabriela Nicolas" userId="0cd9304f-57ed-43dd-ac01-67a86c2a3f11" providerId="ADAL" clId="{CACF0DF0-8C81-4DEC-83DF-FA60BFFE7144}" dt="2023-08-28T17:27:28.564" v="129" actId="21"/>
          <ac:picMkLst>
            <pc:docMk/>
            <pc:sldMk cId="3042581279" sldId="4989"/>
            <ac:picMk id="6" creationId="{45127B6A-BED4-0485-D7E9-F64E973BF1AC}"/>
          </ac:picMkLst>
        </pc:picChg>
      </pc:sldChg>
      <pc:sldChg chg="modSp del mod">
        <pc:chgData name="Gabriela Nicolas" userId="0cd9304f-57ed-43dd-ac01-67a86c2a3f11" providerId="ADAL" clId="{CACF0DF0-8C81-4DEC-83DF-FA60BFFE7144}" dt="2023-08-28T17:38:06.450" v="179" actId="47"/>
        <pc:sldMkLst>
          <pc:docMk/>
          <pc:sldMk cId="1861760134" sldId="4990"/>
        </pc:sldMkLst>
        <pc:spChg chg="mod">
          <ac:chgData name="Gabriela Nicolas" userId="0cd9304f-57ed-43dd-ac01-67a86c2a3f11" providerId="ADAL" clId="{CACF0DF0-8C81-4DEC-83DF-FA60BFFE7144}" dt="2023-08-28T17:28:53.253" v="145" actId="21"/>
          <ac:spMkLst>
            <pc:docMk/>
            <pc:sldMk cId="1861760134" sldId="4990"/>
            <ac:spMk id="4" creationId="{5F113573-AB08-15EF-A80E-2E583B43E1CB}"/>
          </ac:spMkLst>
        </pc:spChg>
      </pc:sldChg>
      <pc:sldChg chg="modSp new mod">
        <pc:chgData name="Gabriela Nicolas" userId="0cd9304f-57ed-43dd-ac01-67a86c2a3f11" providerId="ADAL" clId="{CACF0DF0-8C81-4DEC-83DF-FA60BFFE7144}" dt="2023-08-28T17:23:00.172" v="67" actId="1036"/>
        <pc:sldMkLst>
          <pc:docMk/>
          <pc:sldMk cId="860067954" sldId="4992"/>
        </pc:sldMkLst>
        <pc:spChg chg="mod">
          <ac:chgData name="Gabriela Nicolas" userId="0cd9304f-57ed-43dd-ac01-67a86c2a3f11" providerId="ADAL" clId="{CACF0DF0-8C81-4DEC-83DF-FA60BFFE7144}" dt="2023-08-28T17:23:00.172" v="67" actId="1036"/>
          <ac:spMkLst>
            <pc:docMk/>
            <pc:sldMk cId="860067954" sldId="4992"/>
            <ac:spMk id="2" creationId="{F4C52D16-A00A-3F9E-1C8B-B8D137CE5B5C}"/>
          </ac:spMkLst>
        </pc:spChg>
        <pc:spChg chg="mod">
          <ac:chgData name="Gabriela Nicolas" userId="0cd9304f-57ed-43dd-ac01-67a86c2a3f11" providerId="ADAL" clId="{CACF0DF0-8C81-4DEC-83DF-FA60BFFE7144}" dt="2023-08-28T17:23:00.172" v="67" actId="1036"/>
          <ac:spMkLst>
            <pc:docMk/>
            <pc:sldMk cId="860067954" sldId="4992"/>
            <ac:spMk id="3" creationId="{EA44B70E-0729-AD17-659A-233FCEDEE2C5}"/>
          </ac:spMkLst>
        </pc:spChg>
      </pc:sldChg>
      <pc:sldChg chg="addSp delSp modSp new mod modNotesTx">
        <pc:chgData name="Gabriela Nicolas" userId="0cd9304f-57ed-43dd-ac01-67a86c2a3f11" providerId="ADAL" clId="{CACF0DF0-8C81-4DEC-83DF-FA60BFFE7144}" dt="2023-08-28T17:41:43.827" v="287" actId="20577"/>
        <pc:sldMkLst>
          <pc:docMk/>
          <pc:sldMk cId="1412318058" sldId="4993"/>
        </pc:sldMkLst>
        <pc:spChg chg="mod">
          <ac:chgData name="Gabriela Nicolas" userId="0cd9304f-57ed-43dd-ac01-67a86c2a3f11" providerId="ADAL" clId="{CACF0DF0-8C81-4DEC-83DF-FA60BFFE7144}" dt="2023-08-28T17:41:43.827" v="287" actId="20577"/>
          <ac:spMkLst>
            <pc:docMk/>
            <pc:sldMk cId="1412318058" sldId="4993"/>
            <ac:spMk id="2" creationId="{215CC2FE-FBA0-C41F-A2FE-1968D11B7F55}"/>
          </ac:spMkLst>
        </pc:spChg>
        <pc:spChg chg="del">
          <ac:chgData name="Gabriela Nicolas" userId="0cd9304f-57ed-43dd-ac01-67a86c2a3f11" providerId="ADAL" clId="{CACF0DF0-8C81-4DEC-83DF-FA60BFFE7144}" dt="2023-08-28T17:23:39.534" v="75" actId="478"/>
          <ac:spMkLst>
            <pc:docMk/>
            <pc:sldMk cId="1412318058" sldId="4993"/>
            <ac:spMk id="3" creationId="{86BC982D-C2C4-2B4C-8851-0A940FBF566B}"/>
          </ac:spMkLst>
        </pc:spChg>
        <pc:spChg chg="add mod">
          <ac:chgData name="Gabriela Nicolas" userId="0cd9304f-57ed-43dd-ac01-67a86c2a3f11" providerId="ADAL" clId="{CACF0DF0-8C81-4DEC-83DF-FA60BFFE7144}" dt="2023-08-28T17:24:02.575" v="79" actId="1076"/>
          <ac:spMkLst>
            <pc:docMk/>
            <pc:sldMk cId="1412318058" sldId="4993"/>
            <ac:spMk id="5" creationId="{FD9513E1-6452-537C-3583-C7F2E8DBFE6E}"/>
          </ac:spMkLst>
        </pc:spChg>
        <pc:spChg chg="add mod">
          <ac:chgData name="Gabriela Nicolas" userId="0cd9304f-57ed-43dd-ac01-67a86c2a3f11" providerId="ADAL" clId="{CACF0DF0-8C81-4DEC-83DF-FA60BFFE7144}" dt="2023-08-28T17:24:02.575" v="79" actId="1076"/>
          <ac:spMkLst>
            <pc:docMk/>
            <pc:sldMk cId="1412318058" sldId="4993"/>
            <ac:spMk id="6" creationId="{10CF6997-D4CB-6B5F-5C0A-0B646AE53F92}"/>
          </ac:spMkLst>
        </pc:spChg>
        <pc:picChg chg="add mod">
          <ac:chgData name="Gabriela Nicolas" userId="0cd9304f-57ed-43dd-ac01-67a86c2a3f11" providerId="ADAL" clId="{CACF0DF0-8C81-4DEC-83DF-FA60BFFE7144}" dt="2023-08-28T17:24:07.805" v="81" actId="1076"/>
          <ac:picMkLst>
            <pc:docMk/>
            <pc:sldMk cId="1412318058" sldId="4993"/>
            <ac:picMk id="4" creationId="{EFBBC6AF-864E-7B11-5B62-1F71AC750C7E}"/>
          </ac:picMkLst>
        </pc:picChg>
      </pc:sldChg>
      <pc:sldChg chg="addSp delSp modSp new del mod">
        <pc:chgData name="Gabriela Nicolas" userId="0cd9304f-57ed-43dd-ac01-67a86c2a3f11" providerId="ADAL" clId="{CACF0DF0-8C81-4DEC-83DF-FA60BFFE7144}" dt="2023-08-28T19:03:43.881" v="692" actId="47"/>
        <pc:sldMkLst>
          <pc:docMk/>
          <pc:sldMk cId="1911165217" sldId="4994"/>
        </pc:sldMkLst>
        <pc:spChg chg="del">
          <ac:chgData name="Gabriela Nicolas" userId="0cd9304f-57ed-43dd-ac01-67a86c2a3f11" providerId="ADAL" clId="{CACF0DF0-8C81-4DEC-83DF-FA60BFFE7144}" dt="2023-08-28T17:25:30.690" v="88" actId="478"/>
          <ac:spMkLst>
            <pc:docMk/>
            <pc:sldMk cId="1911165217" sldId="4994"/>
            <ac:spMk id="2" creationId="{20B6583B-8E9A-050F-84EF-6D6B8FD89877}"/>
          </ac:spMkLst>
        </pc:spChg>
        <pc:spChg chg="del">
          <ac:chgData name="Gabriela Nicolas" userId="0cd9304f-57ed-43dd-ac01-67a86c2a3f11" providerId="ADAL" clId="{CACF0DF0-8C81-4DEC-83DF-FA60BFFE7144}" dt="2023-08-28T17:25:30.690" v="88" actId="478"/>
          <ac:spMkLst>
            <pc:docMk/>
            <pc:sldMk cId="1911165217" sldId="4994"/>
            <ac:spMk id="3" creationId="{BC7F68F0-6AB9-1D8E-3965-E4FE59307206}"/>
          </ac:spMkLst>
        </pc:spChg>
        <pc:spChg chg="add mod">
          <ac:chgData name="Gabriela Nicolas" userId="0cd9304f-57ed-43dd-ac01-67a86c2a3f11" providerId="ADAL" clId="{CACF0DF0-8C81-4DEC-83DF-FA60BFFE7144}" dt="2023-08-28T17:26:12.938" v="105" actId="1035"/>
          <ac:spMkLst>
            <pc:docMk/>
            <pc:sldMk cId="1911165217" sldId="4994"/>
            <ac:spMk id="4" creationId="{ED7818BD-4683-7F49-6AE2-4AEF40ABD29E}"/>
          </ac:spMkLst>
        </pc:spChg>
        <pc:spChg chg="add del mod">
          <ac:chgData name="Gabriela Nicolas" userId="0cd9304f-57ed-43dd-ac01-67a86c2a3f11" providerId="ADAL" clId="{CACF0DF0-8C81-4DEC-83DF-FA60BFFE7144}" dt="2023-08-28T19:03:28.982" v="685" actId="21"/>
          <ac:spMkLst>
            <pc:docMk/>
            <pc:sldMk cId="1911165217" sldId="4994"/>
            <ac:spMk id="5" creationId="{8D21977E-2A31-7924-D9EF-60F69C877244}"/>
          </ac:spMkLst>
        </pc:spChg>
        <pc:spChg chg="add del mod">
          <ac:chgData name="Gabriela Nicolas" userId="0cd9304f-57ed-43dd-ac01-67a86c2a3f11" providerId="ADAL" clId="{CACF0DF0-8C81-4DEC-83DF-FA60BFFE7144}" dt="2023-08-28T19:03:28.982" v="685" actId="21"/>
          <ac:spMkLst>
            <pc:docMk/>
            <pc:sldMk cId="1911165217" sldId="4994"/>
            <ac:spMk id="6" creationId="{8341C25E-F54C-7A46-3C82-4C4A04862F80}"/>
          </ac:spMkLst>
        </pc:spChg>
        <pc:spChg chg="add del mod">
          <ac:chgData name="Gabriela Nicolas" userId="0cd9304f-57ed-43dd-ac01-67a86c2a3f11" providerId="ADAL" clId="{CACF0DF0-8C81-4DEC-83DF-FA60BFFE7144}" dt="2023-08-28T19:03:28.982" v="685" actId="21"/>
          <ac:spMkLst>
            <pc:docMk/>
            <pc:sldMk cId="1911165217" sldId="4994"/>
            <ac:spMk id="7" creationId="{902FA2F4-B867-2ADA-1E0A-6F2E74A637B4}"/>
          </ac:spMkLst>
        </pc:spChg>
        <pc:spChg chg="add del mod">
          <ac:chgData name="Gabriela Nicolas" userId="0cd9304f-57ed-43dd-ac01-67a86c2a3f11" providerId="ADAL" clId="{CACF0DF0-8C81-4DEC-83DF-FA60BFFE7144}" dt="2023-08-28T19:03:28.982" v="685" actId="21"/>
          <ac:spMkLst>
            <pc:docMk/>
            <pc:sldMk cId="1911165217" sldId="4994"/>
            <ac:spMk id="9" creationId="{2DB8ECD9-EF3F-789F-030A-FA3CA10E65B2}"/>
          </ac:spMkLst>
        </pc:spChg>
        <pc:spChg chg="add del mod">
          <ac:chgData name="Gabriela Nicolas" userId="0cd9304f-57ed-43dd-ac01-67a86c2a3f11" providerId="ADAL" clId="{CACF0DF0-8C81-4DEC-83DF-FA60BFFE7144}" dt="2023-08-28T19:03:28.982" v="685" actId="21"/>
          <ac:spMkLst>
            <pc:docMk/>
            <pc:sldMk cId="1911165217" sldId="4994"/>
            <ac:spMk id="10" creationId="{2A2EC6DD-09B1-5854-EED2-82126C5B8F39}"/>
          </ac:spMkLst>
        </pc:spChg>
        <pc:spChg chg="add del mod">
          <ac:chgData name="Gabriela Nicolas" userId="0cd9304f-57ed-43dd-ac01-67a86c2a3f11" providerId="ADAL" clId="{CACF0DF0-8C81-4DEC-83DF-FA60BFFE7144}" dt="2023-08-28T19:03:28.982" v="685" actId="21"/>
          <ac:spMkLst>
            <pc:docMk/>
            <pc:sldMk cId="1911165217" sldId="4994"/>
            <ac:spMk id="11" creationId="{544E210F-FDA5-EEFC-1CF3-C226E7E458A5}"/>
          </ac:spMkLst>
        </pc:spChg>
        <pc:spChg chg="add mod">
          <ac:chgData name="Gabriela Nicolas" userId="0cd9304f-57ed-43dd-ac01-67a86c2a3f11" providerId="ADAL" clId="{CACF0DF0-8C81-4DEC-83DF-FA60BFFE7144}" dt="2023-08-28T17:26:12.938" v="105" actId="1035"/>
          <ac:spMkLst>
            <pc:docMk/>
            <pc:sldMk cId="1911165217" sldId="4994"/>
            <ac:spMk id="12" creationId="{9FDAAAB4-6E9D-C30B-1B00-F973C4022FF6}"/>
          </ac:spMkLst>
        </pc:spChg>
        <pc:spChg chg="add del mod">
          <ac:chgData name="Gabriela Nicolas" userId="0cd9304f-57ed-43dd-ac01-67a86c2a3f11" providerId="ADAL" clId="{CACF0DF0-8C81-4DEC-83DF-FA60BFFE7144}" dt="2023-08-28T19:03:28.982" v="685" actId="21"/>
          <ac:spMkLst>
            <pc:docMk/>
            <pc:sldMk cId="1911165217" sldId="4994"/>
            <ac:spMk id="14" creationId="{FACB2435-62B2-A27D-18E9-9CE5F53F2561}"/>
          </ac:spMkLst>
        </pc:spChg>
        <pc:spChg chg="add del mod">
          <ac:chgData name="Gabriela Nicolas" userId="0cd9304f-57ed-43dd-ac01-67a86c2a3f11" providerId="ADAL" clId="{CACF0DF0-8C81-4DEC-83DF-FA60BFFE7144}" dt="2023-08-28T19:03:28.982" v="685" actId="21"/>
          <ac:spMkLst>
            <pc:docMk/>
            <pc:sldMk cId="1911165217" sldId="4994"/>
            <ac:spMk id="15" creationId="{2182F429-E73E-7A91-F602-6525144DF73F}"/>
          </ac:spMkLst>
        </pc:spChg>
        <pc:picChg chg="add del mod">
          <ac:chgData name="Gabriela Nicolas" userId="0cd9304f-57ed-43dd-ac01-67a86c2a3f11" providerId="ADAL" clId="{CACF0DF0-8C81-4DEC-83DF-FA60BFFE7144}" dt="2023-08-28T19:03:28.982" v="685" actId="21"/>
          <ac:picMkLst>
            <pc:docMk/>
            <pc:sldMk cId="1911165217" sldId="4994"/>
            <ac:picMk id="8" creationId="{14AC4001-9713-29F9-C5C2-06C14DB10B29}"/>
          </ac:picMkLst>
        </pc:picChg>
        <pc:picChg chg="add del mod">
          <ac:chgData name="Gabriela Nicolas" userId="0cd9304f-57ed-43dd-ac01-67a86c2a3f11" providerId="ADAL" clId="{CACF0DF0-8C81-4DEC-83DF-FA60BFFE7144}" dt="2023-08-28T19:03:28.982" v="685" actId="21"/>
          <ac:picMkLst>
            <pc:docMk/>
            <pc:sldMk cId="1911165217" sldId="4994"/>
            <ac:picMk id="16" creationId="{FD406419-0C04-AC5D-E20C-77AEA23CF259}"/>
          </ac:picMkLst>
        </pc:picChg>
        <pc:picChg chg="add mod">
          <ac:chgData name="Gabriela Nicolas" userId="0cd9304f-57ed-43dd-ac01-67a86c2a3f11" providerId="ADAL" clId="{CACF0DF0-8C81-4DEC-83DF-FA60BFFE7144}" dt="2023-08-28T17:41:48.057" v="288" actId="14100"/>
          <ac:picMkLst>
            <pc:docMk/>
            <pc:sldMk cId="1911165217" sldId="4994"/>
            <ac:picMk id="20" creationId="{814C3237-E6A6-7473-300A-1DFCC44EC55A}"/>
          </ac:picMkLst>
        </pc:picChg>
        <pc:cxnChg chg="add del mod">
          <ac:chgData name="Gabriela Nicolas" userId="0cd9304f-57ed-43dd-ac01-67a86c2a3f11" providerId="ADAL" clId="{CACF0DF0-8C81-4DEC-83DF-FA60BFFE7144}" dt="2023-08-28T19:03:28.982" v="685" actId="21"/>
          <ac:cxnSpMkLst>
            <pc:docMk/>
            <pc:sldMk cId="1911165217" sldId="4994"/>
            <ac:cxnSpMk id="13" creationId="{C77BD5BF-C130-92CE-9938-F7A61D61A9B9}"/>
          </ac:cxnSpMkLst>
        </pc:cxnChg>
        <pc:cxnChg chg="add del mod">
          <ac:chgData name="Gabriela Nicolas" userId="0cd9304f-57ed-43dd-ac01-67a86c2a3f11" providerId="ADAL" clId="{CACF0DF0-8C81-4DEC-83DF-FA60BFFE7144}" dt="2023-08-28T19:03:28.982" v="685" actId="21"/>
          <ac:cxnSpMkLst>
            <pc:docMk/>
            <pc:sldMk cId="1911165217" sldId="4994"/>
            <ac:cxnSpMk id="17" creationId="{141F3513-5B58-19DF-11EB-3B49665DB7AD}"/>
          </ac:cxnSpMkLst>
        </pc:cxnChg>
        <pc:cxnChg chg="add del mod">
          <ac:chgData name="Gabriela Nicolas" userId="0cd9304f-57ed-43dd-ac01-67a86c2a3f11" providerId="ADAL" clId="{CACF0DF0-8C81-4DEC-83DF-FA60BFFE7144}" dt="2023-08-28T19:03:28.982" v="685" actId="21"/>
          <ac:cxnSpMkLst>
            <pc:docMk/>
            <pc:sldMk cId="1911165217" sldId="4994"/>
            <ac:cxnSpMk id="18" creationId="{1ABCFF1C-A39D-B535-7D45-8CB958731ABD}"/>
          </ac:cxnSpMkLst>
        </pc:cxnChg>
      </pc:sldChg>
      <pc:sldChg chg="addSp delSp modSp new mod modNotesTx">
        <pc:chgData name="Gabriela Nicolas" userId="0cd9304f-57ed-43dd-ac01-67a86c2a3f11" providerId="ADAL" clId="{CACF0DF0-8C81-4DEC-83DF-FA60BFFE7144}" dt="2023-08-28T17:41:54.660" v="289" actId="255"/>
        <pc:sldMkLst>
          <pc:docMk/>
          <pc:sldMk cId="432870379" sldId="4995"/>
        </pc:sldMkLst>
        <pc:spChg chg="mod">
          <ac:chgData name="Gabriela Nicolas" userId="0cd9304f-57ed-43dd-ac01-67a86c2a3f11" providerId="ADAL" clId="{CACF0DF0-8C81-4DEC-83DF-FA60BFFE7144}" dt="2023-08-28T17:41:54.660" v="289" actId="255"/>
          <ac:spMkLst>
            <pc:docMk/>
            <pc:sldMk cId="432870379" sldId="4995"/>
            <ac:spMk id="2" creationId="{4482CEA2-7765-D265-FB22-D19332FBAE40}"/>
          </ac:spMkLst>
        </pc:spChg>
        <pc:spChg chg="mod">
          <ac:chgData name="Gabriela Nicolas" userId="0cd9304f-57ed-43dd-ac01-67a86c2a3f11" providerId="ADAL" clId="{CACF0DF0-8C81-4DEC-83DF-FA60BFFE7144}" dt="2023-08-28T17:27:21.494" v="128" actId="1036"/>
          <ac:spMkLst>
            <pc:docMk/>
            <pc:sldMk cId="432870379" sldId="4995"/>
            <ac:spMk id="3" creationId="{C75B1E77-BCF4-828D-38C0-429DF66282C7}"/>
          </ac:spMkLst>
        </pc:spChg>
        <pc:spChg chg="add mod">
          <ac:chgData name="Gabriela Nicolas" userId="0cd9304f-57ed-43dd-ac01-67a86c2a3f11" providerId="ADAL" clId="{CACF0DF0-8C81-4DEC-83DF-FA60BFFE7144}" dt="2023-08-28T17:28:09.157" v="139" actId="1076"/>
          <ac:spMkLst>
            <pc:docMk/>
            <pc:sldMk cId="432870379" sldId="4995"/>
            <ac:spMk id="4" creationId="{12BDDAE5-D34C-8497-B6A7-C24872724E71}"/>
          </ac:spMkLst>
        </pc:spChg>
        <pc:spChg chg="add mod">
          <ac:chgData name="Gabriela Nicolas" userId="0cd9304f-57ed-43dd-ac01-67a86c2a3f11" providerId="ADAL" clId="{CACF0DF0-8C81-4DEC-83DF-FA60BFFE7144}" dt="2023-08-28T17:28:09.157" v="139" actId="1076"/>
          <ac:spMkLst>
            <pc:docMk/>
            <pc:sldMk cId="432870379" sldId="4995"/>
            <ac:spMk id="5" creationId="{1AC332A7-5D85-5396-219A-C4DA898AF557}"/>
          </ac:spMkLst>
        </pc:spChg>
        <pc:spChg chg="add mod">
          <ac:chgData name="Gabriela Nicolas" userId="0cd9304f-57ed-43dd-ac01-67a86c2a3f11" providerId="ADAL" clId="{CACF0DF0-8C81-4DEC-83DF-FA60BFFE7144}" dt="2023-08-28T17:28:05.190" v="138" actId="1076"/>
          <ac:spMkLst>
            <pc:docMk/>
            <pc:sldMk cId="432870379" sldId="4995"/>
            <ac:spMk id="7" creationId="{5A692D54-374C-D325-8039-E03DD710230B}"/>
          </ac:spMkLst>
        </pc:spChg>
        <pc:picChg chg="add del mod">
          <ac:chgData name="Gabriela Nicolas" userId="0cd9304f-57ed-43dd-ac01-67a86c2a3f11" providerId="ADAL" clId="{CACF0DF0-8C81-4DEC-83DF-FA60BFFE7144}" dt="2023-08-28T17:30:26.191" v="174" actId="478"/>
          <ac:picMkLst>
            <pc:docMk/>
            <pc:sldMk cId="432870379" sldId="4995"/>
            <ac:picMk id="6" creationId="{5DEAF2AA-D0DF-7D89-DDDA-0EC93090DC53}"/>
          </ac:picMkLst>
        </pc:picChg>
        <pc:picChg chg="add mod">
          <ac:chgData name="Gabriela Nicolas" userId="0cd9304f-57ed-43dd-ac01-67a86c2a3f11" providerId="ADAL" clId="{CACF0DF0-8C81-4DEC-83DF-FA60BFFE7144}" dt="2023-08-28T17:38:00.156" v="178"/>
          <ac:picMkLst>
            <pc:docMk/>
            <pc:sldMk cId="432870379" sldId="4995"/>
            <ac:picMk id="8" creationId="{E9557429-AB6E-8C64-AC3C-D32895178BCD}"/>
          </ac:picMkLst>
        </pc:picChg>
      </pc:sldChg>
      <pc:sldChg chg="addSp delSp modSp add mod modNotesTx">
        <pc:chgData name="Gabriela Nicolas" userId="0cd9304f-57ed-43dd-ac01-67a86c2a3f11" providerId="ADAL" clId="{CACF0DF0-8C81-4DEC-83DF-FA60BFFE7144}" dt="2023-08-28T17:42:01.423" v="290" actId="255"/>
        <pc:sldMkLst>
          <pc:docMk/>
          <pc:sldMk cId="1361710454" sldId="4996"/>
        </pc:sldMkLst>
        <pc:spChg chg="mod">
          <ac:chgData name="Gabriela Nicolas" userId="0cd9304f-57ed-43dd-ac01-67a86c2a3f11" providerId="ADAL" clId="{CACF0DF0-8C81-4DEC-83DF-FA60BFFE7144}" dt="2023-08-28T17:42:01.423" v="290" actId="255"/>
          <ac:spMkLst>
            <pc:docMk/>
            <pc:sldMk cId="1361710454" sldId="4996"/>
            <ac:spMk id="2" creationId="{4482CEA2-7765-D265-FB22-D19332FBAE40}"/>
          </ac:spMkLst>
        </pc:spChg>
        <pc:spChg chg="mod">
          <ac:chgData name="Gabriela Nicolas" userId="0cd9304f-57ed-43dd-ac01-67a86c2a3f11" providerId="ADAL" clId="{CACF0DF0-8C81-4DEC-83DF-FA60BFFE7144}" dt="2023-08-28T17:30:13.086" v="171" actId="552"/>
          <ac:spMkLst>
            <pc:docMk/>
            <pc:sldMk cId="1361710454" sldId="4996"/>
            <ac:spMk id="4" creationId="{12BDDAE5-D34C-8497-B6A7-C24872724E71}"/>
          </ac:spMkLst>
        </pc:spChg>
        <pc:spChg chg="mod">
          <ac:chgData name="Gabriela Nicolas" userId="0cd9304f-57ed-43dd-ac01-67a86c2a3f11" providerId="ADAL" clId="{CACF0DF0-8C81-4DEC-83DF-FA60BFFE7144}" dt="2023-08-28T17:30:15.632" v="173" actId="1036"/>
          <ac:spMkLst>
            <pc:docMk/>
            <pc:sldMk cId="1361710454" sldId="4996"/>
            <ac:spMk id="5" creationId="{1AC332A7-5D85-5396-219A-C4DA898AF557}"/>
          </ac:spMkLst>
        </pc:spChg>
        <pc:spChg chg="del">
          <ac:chgData name="Gabriela Nicolas" userId="0cd9304f-57ed-43dd-ac01-67a86c2a3f11" providerId="ADAL" clId="{CACF0DF0-8C81-4DEC-83DF-FA60BFFE7144}" dt="2023-08-28T17:28:57.164" v="146" actId="478"/>
          <ac:spMkLst>
            <pc:docMk/>
            <pc:sldMk cId="1361710454" sldId="4996"/>
            <ac:spMk id="7" creationId="{5A692D54-374C-D325-8039-E03DD710230B}"/>
          </ac:spMkLst>
        </pc:spChg>
        <pc:spChg chg="add del mod">
          <ac:chgData name="Gabriela Nicolas" userId="0cd9304f-57ed-43dd-ac01-67a86c2a3f11" providerId="ADAL" clId="{CACF0DF0-8C81-4DEC-83DF-FA60BFFE7144}" dt="2023-08-28T17:30:04.452" v="169"/>
          <ac:spMkLst>
            <pc:docMk/>
            <pc:sldMk cId="1361710454" sldId="4996"/>
            <ac:spMk id="9" creationId="{7B5500B5-FD22-DBFF-5ABB-238F47BE8A8E}"/>
          </ac:spMkLst>
        </pc:spChg>
        <pc:picChg chg="del mod">
          <ac:chgData name="Gabriela Nicolas" userId="0cd9304f-57ed-43dd-ac01-67a86c2a3f11" providerId="ADAL" clId="{CACF0DF0-8C81-4DEC-83DF-FA60BFFE7144}" dt="2023-08-28T17:30:29.060" v="175" actId="478"/>
          <ac:picMkLst>
            <pc:docMk/>
            <pc:sldMk cId="1361710454" sldId="4996"/>
            <ac:picMk id="6" creationId="{5DEAF2AA-D0DF-7D89-DDDA-0EC93090DC53}"/>
          </ac:picMkLst>
        </pc:picChg>
        <pc:picChg chg="add mod">
          <ac:chgData name="Gabriela Nicolas" userId="0cd9304f-57ed-43dd-ac01-67a86c2a3f11" providerId="ADAL" clId="{CACF0DF0-8C81-4DEC-83DF-FA60BFFE7144}" dt="2023-08-28T17:37:56.280" v="177" actId="1076"/>
          <ac:picMkLst>
            <pc:docMk/>
            <pc:sldMk cId="1361710454" sldId="4996"/>
            <ac:picMk id="11" creationId="{EA2BA189-EF5C-DF47-71FF-111EACA53052}"/>
          </ac:picMkLst>
        </pc:picChg>
      </pc:sldChg>
      <pc:sldChg chg="add del">
        <pc:chgData name="Gabriela Nicolas" userId="0cd9304f-57ed-43dd-ac01-67a86c2a3f11" providerId="ADAL" clId="{CACF0DF0-8C81-4DEC-83DF-FA60BFFE7144}" dt="2023-08-28T17:28:28.480" v="142"/>
        <pc:sldMkLst>
          <pc:docMk/>
          <pc:sldMk cId="1490305722" sldId="4996"/>
        </pc:sldMkLst>
      </pc:sldChg>
      <pc:sldChg chg="addSp delSp modSp new mod">
        <pc:chgData name="Gabriela Nicolas" userId="0cd9304f-57ed-43dd-ac01-67a86c2a3f11" providerId="ADAL" clId="{CACF0DF0-8C81-4DEC-83DF-FA60BFFE7144}" dt="2023-08-28T17:42:08.821" v="291" actId="255"/>
        <pc:sldMkLst>
          <pc:docMk/>
          <pc:sldMk cId="353941985" sldId="4997"/>
        </pc:sldMkLst>
        <pc:spChg chg="del">
          <ac:chgData name="Gabriela Nicolas" userId="0cd9304f-57ed-43dd-ac01-67a86c2a3f11" providerId="ADAL" clId="{CACF0DF0-8C81-4DEC-83DF-FA60BFFE7144}" dt="2023-08-28T17:38:27.914" v="184" actId="478"/>
          <ac:spMkLst>
            <pc:docMk/>
            <pc:sldMk cId="353941985" sldId="4997"/>
            <ac:spMk id="2" creationId="{C941A0B7-5070-A500-20E7-A2CF99613CA1}"/>
          </ac:spMkLst>
        </pc:spChg>
        <pc:spChg chg="mod">
          <ac:chgData name="Gabriela Nicolas" userId="0cd9304f-57ed-43dd-ac01-67a86c2a3f11" providerId="ADAL" clId="{CACF0DF0-8C81-4DEC-83DF-FA60BFFE7144}" dt="2023-08-28T17:38:37.270" v="201" actId="1036"/>
          <ac:spMkLst>
            <pc:docMk/>
            <pc:sldMk cId="353941985" sldId="4997"/>
            <ac:spMk id="3" creationId="{73855E16-F6EB-1CB6-56D1-C941863E8100}"/>
          </ac:spMkLst>
        </pc:spChg>
        <pc:spChg chg="add del mod">
          <ac:chgData name="Gabriela Nicolas" userId="0cd9304f-57ed-43dd-ac01-67a86c2a3f11" providerId="ADAL" clId="{CACF0DF0-8C81-4DEC-83DF-FA60BFFE7144}" dt="2023-08-28T17:38:24.536" v="182"/>
          <ac:spMkLst>
            <pc:docMk/>
            <pc:sldMk cId="353941985" sldId="4997"/>
            <ac:spMk id="5" creationId="{A25FAFAB-B4CD-C2ED-8BF6-8394D7224AB1}"/>
          </ac:spMkLst>
        </pc:spChg>
        <pc:spChg chg="add del mod">
          <ac:chgData name="Gabriela Nicolas" userId="0cd9304f-57ed-43dd-ac01-67a86c2a3f11" providerId="ADAL" clId="{CACF0DF0-8C81-4DEC-83DF-FA60BFFE7144}" dt="2023-08-28T17:38:24.536" v="182"/>
          <ac:spMkLst>
            <pc:docMk/>
            <pc:sldMk cId="353941985" sldId="4997"/>
            <ac:spMk id="6" creationId="{CA04FB81-0658-8959-AF35-1037B682C2C4}"/>
          </ac:spMkLst>
        </pc:spChg>
        <pc:spChg chg="add mod">
          <ac:chgData name="Gabriela Nicolas" userId="0cd9304f-57ed-43dd-ac01-67a86c2a3f11" providerId="ADAL" clId="{CACF0DF0-8C81-4DEC-83DF-FA60BFFE7144}" dt="2023-08-28T17:38:24.545" v="183"/>
          <ac:spMkLst>
            <pc:docMk/>
            <pc:sldMk cId="353941985" sldId="4997"/>
            <ac:spMk id="9" creationId="{8430A3AA-C107-8945-1810-C8CF6A4F1333}"/>
          </ac:spMkLst>
        </pc:spChg>
        <pc:spChg chg="add mod">
          <ac:chgData name="Gabriela Nicolas" userId="0cd9304f-57ed-43dd-ac01-67a86c2a3f11" providerId="ADAL" clId="{CACF0DF0-8C81-4DEC-83DF-FA60BFFE7144}" dt="2023-08-28T17:39:27.125" v="243" actId="113"/>
          <ac:spMkLst>
            <pc:docMk/>
            <pc:sldMk cId="353941985" sldId="4997"/>
            <ac:spMk id="10" creationId="{EF678584-93FF-DB37-3886-F062108E7829}"/>
          </ac:spMkLst>
        </pc:spChg>
        <pc:spChg chg="add mod">
          <ac:chgData name="Gabriela Nicolas" userId="0cd9304f-57ed-43dd-ac01-67a86c2a3f11" providerId="ADAL" clId="{CACF0DF0-8C81-4DEC-83DF-FA60BFFE7144}" dt="2023-08-28T17:42:08.821" v="291" actId="255"/>
          <ac:spMkLst>
            <pc:docMk/>
            <pc:sldMk cId="353941985" sldId="4997"/>
            <ac:spMk id="12" creationId="{F3A5705F-D302-DD1C-2081-D4501912097A}"/>
          </ac:spMkLst>
        </pc:spChg>
        <pc:picChg chg="add del mod">
          <ac:chgData name="Gabriela Nicolas" userId="0cd9304f-57ed-43dd-ac01-67a86c2a3f11" providerId="ADAL" clId="{CACF0DF0-8C81-4DEC-83DF-FA60BFFE7144}" dt="2023-08-28T17:38:24.536" v="182"/>
          <ac:picMkLst>
            <pc:docMk/>
            <pc:sldMk cId="353941985" sldId="4997"/>
            <ac:picMk id="4" creationId="{85A34715-91A7-0AE0-DC13-A91C6AFF28E4}"/>
          </ac:picMkLst>
        </pc:picChg>
        <pc:picChg chg="add del mod">
          <ac:chgData name="Gabriela Nicolas" userId="0cd9304f-57ed-43dd-ac01-67a86c2a3f11" providerId="ADAL" clId="{CACF0DF0-8C81-4DEC-83DF-FA60BFFE7144}" dt="2023-08-28T17:38:24.536" v="182"/>
          <ac:picMkLst>
            <pc:docMk/>
            <pc:sldMk cId="353941985" sldId="4997"/>
            <ac:picMk id="7" creationId="{53112CF8-5DBD-B9D5-827D-2407CD800776}"/>
          </ac:picMkLst>
        </pc:picChg>
        <pc:picChg chg="add mod">
          <ac:chgData name="Gabriela Nicolas" userId="0cd9304f-57ed-43dd-ac01-67a86c2a3f11" providerId="ADAL" clId="{CACF0DF0-8C81-4DEC-83DF-FA60BFFE7144}" dt="2023-08-28T17:38:37.270" v="201" actId="1036"/>
          <ac:picMkLst>
            <pc:docMk/>
            <pc:sldMk cId="353941985" sldId="4997"/>
            <ac:picMk id="8" creationId="{EA23562B-0FD3-7672-A6A9-08C4C72BC2A4}"/>
          </ac:picMkLst>
        </pc:picChg>
        <pc:picChg chg="add mod">
          <ac:chgData name="Gabriela Nicolas" userId="0cd9304f-57ed-43dd-ac01-67a86c2a3f11" providerId="ADAL" clId="{CACF0DF0-8C81-4DEC-83DF-FA60BFFE7144}" dt="2023-08-28T17:38:37.270" v="201" actId="1036"/>
          <ac:picMkLst>
            <pc:docMk/>
            <pc:sldMk cId="353941985" sldId="4997"/>
            <ac:picMk id="11" creationId="{0BB3C3EB-894B-9560-52C4-3D59B83FF4E2}"/>
          </ac:picMkLst>
        </pc:picChg>
      </pc:sldChg>
      <pc:sldChg chg="modSp new mod">
        <pc:chgData name="Gabriela Nicolas" userId="0cd9304f-57ed-43dd-ac01-67a86c2a3f11" providerId="ADAL" clId="{CACF0DF0-8C81-4DEC-83DF-FA60BFFE7144}" dt="2023-08-28T17:40:48.039" v="281" actId="1038"/>
        <pc:sldMkLst>
          <pc:docMk/>
          <pc:sldMk cId="3714764686" sldId="4998"/>
        </pc:sldMkLst>
        <pc:spChg chg="mod">
          <ac:chgData name="Gabriela Nicolas" userId="0cd9304f-57ed-43dd-ac01-67a86c2a3f11" providerId="ADAL" clId="{CACF0DF0-8C81-4DEC-83DF-FA60BFFE7144}" dt="2023-08-28T17:40:33.708" v="275" actId="14100"/>
          <ac:spMkLst>
            <pc:docMk/>
            <pc:sldMk cId="3714764686" sldId="4998"/>
            <ac:spMk id="2" creationId="{7B5E56E2-9314-AC17-5B12-05F4FDBAB46E}"/>
          </ac:spMkLst>
        </pc:spChg>
        <pc:spChg chg="mod">
          <ac:chgData name="Gabriela Nicolas" userId="0cd9304f-57ed-43dd-ac01-67a86c2a3f11" providerId="ADAL" clId="{CACF0DF0-8C81-4DEC-83DF-FA60BFFE7144}" dt="2023-08-28T17:40:48.039" v="281" actId="1038"/>
          <ac:spMkLst>
            <pc:docMk/>
            <pc:sldMk cId="3714764686" sldId="4998"/>
            <ac:spMk id="3" creationId="{E916044D-1985-8656-8281-579C70491C1E}"/>
          </ac:spMkLst>
        </pc:spChg>
      </pc:sldChg>
      <pc:sldChg chg="add del">
        <pc:chgData name="Gabriela Nicolas" userId="0cd9304f-57ed-43dd-ac01-67a86c2a3f11" providerId="ADAL" clId="{CACF0DF0-8C81-4DEC-83DF-FA60BFFE7144}" dt="2023-08-28T17:41:15.133" v="283"/>
        <pc:sldMkLst>
          <pc:docMk/>
          <pc:sldMk cId="1397460905" sldId="4999"/>
        </pc:sldMkLst>
      </pc:sldChg>
      <pc:sldChg chg="addSp delSp modSp add mod modNotesTx">
        <pc:chgData name="Gabriela Nicolas" userId="0cd9304f-57ed-43dd-ac01-67a86c2a3f11" providerId="ADAL" clId="{CACF0DF0-8C81-4DEC-83DF-FA60BFFE7144}" dt="2023-08-28T17:45:10.089" v="341" actId="1038"/>
        <pc:sldMkLst>
          <pc:docMk/>
          <pc:sldMk cId="3502482194" sldId="4999"/>
        </pc:sldMkLst>
        <pc:spChg chg="mod">
          <ac:chgData name="Gabriela Nicolas" userId="0cd9304f-57ed-43dd-ac01-67a86c2a3f11" providerId="ADAL" clId="{CACF0DF0-8C81-4DEC-83DF-FA60BFFE7144}" dt="2023-08-28T17:42:19.789" v="292" actId="255"/>
          <ac:spMkLst>
            <pc:docMk/>
            <pc:sldMk cId="3502482194" sldId="4999"/>
            <ac:spMk id="2" creationId="{4482CEA2-7765-D265-FB22-D19332FBAE40}"/>
          </ac:spMkLst>
        </pc:spChg>
        <pc:spChg chg="mod">
          <ac:chgData name="Gabriela Nicolas" userId="0cd9304f-57ed-43dd-ac01-67a86c2a3f11" providerId="ADAL" clId="{CACF0DF0-8C81-4DEC-83DF-FA60BFFE7144}" dt="2023-08-28T17:43:03.232" v="305" actId="552"/>
          <ac:spMkLst>
            <pc:docMk/>
            <pc:sldMk cId="3502482194" sldId="4999"/>
            <ac:spMk id="3" creationId="{C75B1E77-BCF4-828D-38C0-429DF66282C7}"/>
          </ac:spMkLst>
        </pc:spChg>
        <pc:spChg chg="mod">
          <ac:chgData name="Gabriela Nicolas" userId="0cd9304f-57ed-43dd-ac01-67a86c2a3f11" providerId="ADAL" clId="{CACF0DF0-8C81-4DEC-83DF-FA60BFFE7144}" dt="2023-08-28T17:45:02.741" v="330" actId="20577"/>
          <ac:spMkLst>
            <pc:docMk/>
            <pc:sldMk cId="3502482194" sldId="4999"/>
            <ac:spMk id="4" creationId="{12BDDAE5-D34C-8497-B6A7-C24872724E71}"/>
          </ac:spMkLst>
        </pc:spChg>
        <pc:spChg chg="mod">
          <ac:chgData name="Gabriela Nicolas" userId="0cd9304f-57ed-43dd-ac01-67a86c2a3f11" providerId="ADAL" clId="{CACF0DF0-8C81-4DEC-83DF-FA60BFFE7144}" dt="2023-08-28T17:45:10.089" v="341" actId="1038"/>
          <ac:spMkLst>
            <pc:docMk/>
            <pc:sldMk cId="3502482194" sldId="4999"/>
            <ac:spMk id="5" creationId="{1AC332A7-5D85-5396-219A-C4DA898AF557}"/>
          </ac:spMkLst>
        </pc:spChg>
        <pc:spChg chg="add del mod">
          <ac:chgData name="Gabriela Nicolas" userId="0cd9304f-57ed-43dd-ac01-67a86c2a3f11" providerId="ADAL" clId="{CACF0DF0-8C81-4DEC-83DF-FA60BFFE7144}" dt="2023-08-28T17:42:52.416" v="302" actId="478"/>
          <ac:spMkLst>
            <pc:docMk/>
            <pc:sldMk cId="3502482194" sldId="4999"/>
            <ac:spMk id="7" creationId="{5B64D4A6-B027-F490-0CDA-8B52F53917FA}"/>
          </ac:spMkLst>
        </pc:spChg>
        <pc:picChg chg="del mod">
          <ac:chgData name="Gabriela Nicolas" userId="0cd9304f-57ed-43dd-ac01-67a86c2a3f11" providerId="ADAL" clId="{CACF0DF0-8C81-4DEC-83DF-FA60BFFE7144}" dt="2023-08-28T17:44:41.529" v="324" actId="478"/>
          <ac:picMkLst>
            <pc:docMk/>
            <pc:sldMk cId="3502482194" sldId="4999"/>
            <ac:picMk id="11" creationId="{EA2BA189-EF5C-DF47-71FF-111EACA53052}"/>
          </ac:picMkLst>
        </pc:picChg>
      </pc:sldChg>
      <pc:sldChg chg="addSp delSp modSp add mod modNotesTx">
        <pc:chgData name="Gabriela Nicolas" userId="0cd9304f-57ed-43dd-ac01-67a86c2a3f11" providerId="ADAL" clId="{CACF0DF0-8C81-4DEC-83DF-FA60BFFE7144}" dt="2023-08-28T17:48:40.864" v="374" actId="20577"/>
        <pc:sldMkLst>
          <pc:docMk/>
          <pc:sldMk cId="985453989" sldId="5000"/>
        </pc:sldMkLst>
        <pc:spChg chg="del">
          <ac:chgData name="Gabriela Nicolas" userId="0cd9304f-57ed-43dd-ac01-67a86c2a3f11" providerId="ADAL" clId="{CACF0DF0-8C81-4DEC-83DF-FA60BFFE7144}" dt="2023-08-28T17:47:06.808" v="348" actId="478"/>
          <ac:spMkLst>
            <pc:docMk/>
            <pc:sldMk cId="985453989" sldId="5000"/>
            <ac:spMk id="4" creationId="{12BDDAE5-D34C-8497-B6A7-C24872724E71}"/>
          </ac:spMkLst>
        </pc:spChg>
        <pc:spChg chg="del mod">
          <ac:chgData name="Gabriela Nicolas" userId="0cd9304f-57ed-43dd-ac01-67a86c2a3f11" providerId="ADAL" clId="{CACF0DF0-8C81-4DEC-83DF-FA60BFFE7144}" dt="2023-08-28T17:47:38.694" v="354" actId="478"/>
          <ac:spMkLst>
            <pc:docMk/>
            <pc:sldMk cId="985453989" sldId="5000"/>
            <ac:spMk id="5" creationId="{1AC332A7-5D85-5396-219A-C4DA898AF557}"/>
          </ac:spMkLst>
        </pc:spChg>
        <pc:spChg chg="add mod">
          <ac:chgData name="Gabriela Nicolas" userId="0cd9304f-57ed-43dd-ac01-67a86c2a3f11" providerId="ADAL" clId="{CACF0DF0-8C81-4DEC-83DF-FA60BFFE7144}" dt="2023-08-28T17:48:40.864" v="374" actId="20577"/>
          <ac:spMkLst>
            <pc:docMk/>
            <pc:sldMk cId="985453989" sldId="5000"/>
            <ac:spMk id="7" creationId="{67C42CC8-D313-D556-8C8B-AA2DE650CC06}"/>
          </ac:spMkLst>
        </pc:spChg>
        <pc:spChg chg="add del mod">
          <ac:chgData name="Gabriela Nicolas" userId="0cd9304f-57ed-43dd-ac01-67a86c2a3f11" providerId="ADAL" clId="{CACF0DF0-8C81-4DEC-83DF-FA60BFFE7144}" dt="2023-08-28T17:48:15.259" v="366" actId="478"/>
          <ac:spMkLst>
            <pc:docMk/>
            <pc:sldMk cId="985453989" sldId="5000"/>
            <ac:spMk id="9" creationId="{D0BB47C6-42B1-1717-52D5-F18B4D7FF792}"/>
          </ac:spMkLst>
        </pc:spChg>
        <pc:picChg chg="add mod">
          <ac:chgData name="Gabriela Nicolas" userId="0cd9304f-57ed-43dd-ac01-67a86c2a3f11" providerId="ADAL" clId="{CACF0DF0-8C81-4DEC-83DF-FA60BFFE7144}" dt="2023-08-28T17:47:59.272" v="361" actId="14100"/>
          <ac:picMkLst>
            <pc:docMk/>
            <pc:sldMk cId="985453989" sldId="5000"/>
            <ac:picMk id="6" creationId="{5F31E797-84D6-AD93-27F2-A15AB7B8D877}"/>
          </ac:picMkLst>
        </pc:picChg>
      </pc:sldChg>
      <pc:sldChg chg="add del">
        <pc:chgData name="Gabriela Nicolas" userId="0cd9304f-57ed-43dd-ac01-67a86c2a3f11" providerId="ADAL" clId="{CACF0DF0-8C81-4DEC-83DF-FA60BFFE7144}" dt="2023-08-28T17:46:39.667" v="344"/>
        <pc:sldMkLst>
          <pc:docMk/>
          <pc:sldMk cId="1202668698" sldId="5000"/>
        </pc:sldMkLst>
      </pc:sldChg>
      <pc:sldChg chg="add del">
        <pc:chgData name="Gabriela Nicolas" userId="0cd9304f-57ed-43dd-ac01-67a86c2a3f11" providerId="ADAL" clId="{CACF0DF0-8C81-4DEC-83DF-FA60BFFE7144}" dt="2023-08-28T17:49:05.318" v="377"/>
        <pc:sldMkLst>
          <pc:docMk/>
          <pc:sldMk cId="3119938607" sldId="5001"/>
        </pc:sldMkLst>
      </pc:sldChg>
      <pc:sldChg chg="addSp delSp modSp add mod modNotesTx">
        <pc:chgData name="Gabriela Nicolas" userId="0cd9304f-57ed-43dd-ac01-67a86c2a3f11" providerId="ADAL" clId="{CACF0DF0-8C81-4DEC-83DF-FA60BFFE7144}" dt="2023-08-28T17:54:28.704" v="508" actId="1037"/>
        <pc:sldMkLst>
          <pc:docMk/>
          <pc:sldMk cId="3837441669" sldId="5001"/>
        </pc:sldMkLst>
        <pc:spChg chg="mod">
          <ac:chgData name="Gabriela Nicolas" userId="0cd9304f-57ed-43dd-ac01-67a86c2a3f11" providerId="ADAL" clId="{CACF0DF0-8C81-4DEC-83DF-FA60BFFE7144}" dt="2023-08-28T17:50:19.207" v="395" actId="552"/>
          <ac:spMkLst>
            <pc:docMk/>
            <pc:sldMk cId="3837441669" sldId="5001"/>
            <ac:spMk id="2" creationId="{4482CEA2-7765-D265-FB22-D19332FBAE40}"/>
          </ac:spMkLst>
        </pc:spChg>
        <pc:spChg chg="del">
          <ac:chgData name="Gabriela Nicolas" userId="0cd9304f-57ed-43dd-ac01-67a86c2a3f11" providerId="ADAL" clId="{CACF0DF0-8C81-4DEC-83DF-FA60BFFE7144}" dt="2023-08-28T17:49:13.602" v="380" actId="478"/>
          <ac:spMkLst>
            <pc:docMk/>
            <pc:sldMk cId="3837441669" sldId="5001"/>
            <ac:spMk id="3" creationId="{C75B1E77-BCF4-828D-38C0-429DF66282C7}"/>
          </ac:spMkLst>
        </pc:spChg>
        <pc:spChg chg="add del mod">
          <ac:chgData name="Gabriela Nicolas" userId="0cd9304f-57ed-43dd-ac01-67a86c2a3f11" providerId="ADAL" clId="{CACF0DF0-8C81-4DEC-83DF-FA60BFFE7144}" dt="2023-08-28T17:49:16.480" v="381" actId="478"/>
          <ac:spMkLst>
            <pc:docMk/>
            <pc:sldMk cId="3837441669" sldId="5001"/>
            <ac:spMk id="5" creationId="{5075E01A-9F74-F208-FA00-E7CB2990B47C}"/>
          </ac:spMkLst>
        </pc:spChg>
        <pc:spChg chg="mod">
          <ac:chgData name="Gabriela Nicolas" userId="0cd9304f-57ed-43dd-ac01-67a86c2a3f11" providerId="ADAL" clId="{CACF0DF0-8C81-4DEC-83DF-FA60BFFE7144}" dt="2023-08-28T17:50:37.898" v="400" actId="14100"/>
          <ac:spMkLst>
            <pc:docMk/>
            <pc:sldMk cId="3837441669" sldId="5001"/>
            <ac:spMk id="7" creationId="{67C42CC8-D313-D556-8C8B-AA2DE650CC06}"/>
          </ac:spMkLst>
        </pc:spChg>
        <pc:spChg chg="add del mod">
          <ac:chgData name="Gabriela Nicolas" userId="0cd9304f-57ed-43dd-ac01-67a86c2a3f11" providerId="ADAL" clId="{CACF0DF0-8C81-4DEC-83DF-FA60BFFE7144}" dt="2023-08-28T17:50:03.518" v="392" actId="478"/>
          <ac:spMkLst>
            <pc:docMk/>
            <pc:sldMk cId="3837441669" sldId="5001"/>
            <ac:spMk id="8" creationId="{78F7369F-B989-BEFC-F7F4-E4183BFECEA7}"/>
          </ac:spMkLst>
        </pc:spChg>
        <pc:spChg chg="add mod">
          <ac:chgData name="Gabriela Nicolas" userId="0cd9304f-57ed-43dd-ac01-67a86c2a3f11" providerId="ADAL" clId="{CACF0DF0-8C81-4DEC-83DF-FA60BFFE7144}" dt="2023-08-28T17:54:28.704" v="508" actId="1037"/>
          <ac:spMkLst>
            <pc:docMk/>
            <pc:sldMk cId="3837441669" sldId="5001"/>
            <ac:spMk id="9" creationId="{58DDE0DA-077D-4002-7382-EF5703CFD6E4}"/>
          </ac:spMkLst>
        </pc:spChg>
        <pc:spChg chg="mod">
          <ac:chgData name="Gabriela Nicolas" userId="0cd9304f-57ed-43dd-ac01-67a86c2a3f11" providerId="ADAL" clId="{CACF0DF0-8C81-4DEC-83DF-FA60BFFE7144}" dt="2023-08-28T17:50:47.231" v="403" actId="207"/>
          <ac:spMkLst>
            <pc:docMk/>
            <pc:sldMk cId="3837441669" sldId="5001"/>
            <ac:spMk id="14" creationId="{BD9C98D2-4BC8-8D34-68BD-32F7EA1AD809}"/>
          </ac:spMkLst>
        </pc:spChg>
        <pc:spChg chg="add del mod">
          <ac:chgData name="Gabriela Nicolas" userId="0cd9304f-57ed-43dd-ac01-67a86c2a3f11" providerId="ADAL" clId="{CACF0DF0-8C81-4DEC-83DF-FA60BFFE7144}" dt="2023-08-28T17:53:20.142" v="443" actId="478"/>
          <ac:spMkLst>
            <pc:docMk/>
            <pc:sldMk cId="3837441669" sldId="5001"/>
            <ac:spMk id="16" creationId="{9B2883C3-43E3-D347-713C-6CA59C4FCD3A}"/>
          </ac:spMkLst>
        </pc:spChg>
        <pc:spChg chg="add del mod">
          <ac:chgData name="Gabriela Nicolas" userId="0cd9304f-57ed-43dd-ac01-67a86c2a3f11" providerId="ADAL" clId="{CACF0DF0-8C81-4DEC-83DF-FA60BFFE7144}" dt="2023-08-28T17:51:59.049" v="421" actId="478"/>
          <ac:spMkLst>
            <pc:docMk/>
            <pc:sldMk cId="3837441669" sldId="5001"/>
            <ac:spMk id="17" creationId="{AA76A763-277C-85E4-20D1-EF86069F8929}"/>
          </ac:spMkLst>
        </pc:spChg>
        <pc:spChg chg="add mod">
          <ac:chgData name="Gabriela Nicolas" userId="0cd9304f-57ed-43dd-ac01-67a86c2a3f11" providerId="ADAL" clId="{CACF0DF0-8C81-4DEC-83DF-FA60BFFE7144}" dt="2023-08-28T17:54:28.704" v="508" actId="1037"/>
          <ac:spMkLst>
            <pc:docMk/>
            <pc:sldMk cId="3837441669" sldId="5001"/>
            <ac:spMk id="19" creationId="{54A5668D-DCA9-776D-630A-808C552F5320}"/>
          </ac:spMkLst>
        </pc:spChg>
        <pc:spChg chg="add mod">
          <ac:chgData name="Gabriela Nicolas" userId="0cd9304f-57ed-43dd-ac01-67a86c2a3f11" providerId="ADAL" clId="{CACF0DF0-8C81-4DEC-83DF-FA60BFFE7144}" dt="2023-08-28T17:54:28.704" v="508" actId="1037"/>
          <ac:spMkLst>
            <pc:docMk/>
            <pc:sldMk cId="3837441669" sldId="5001"/>
            <ac:spMk id="21" creationId="{8975026B-AF6D-3A1F-7EB7-5CFD6404920C}"/>
          </ac:spMkLst>
        </pc:spChg>
        <pc:spChg chg="add mod">
          <ac:chgData name="Gabriela Nicolas" userId="0cd9304f-57ed-43dd-ac01-67a86c2a3f11" providerId="ADAL" clId="{CACF0DF0-8C81-4DEC-83DF-FA60BFFE7144}" dt="2023-08-28T17:54:28.704" v="508" actId="1037"/>
          <ac:spMkLst>
            <pc:docMk/>
            <pc:sldMk cId="3837441669" sldId="5001"/>
            <ac:spMk id="22" creationId="{5A1BC0EA-EE83-2941-93D4-B1B24DCB037F}"/>
          </ac:spMkLst>
        </pc:spChg>
        <pc:grpChg chg="add mod">
          <ac:chgData name="Gabriela Nicolas" userId="0cd9304f-57ed-43dd-ac01-67a86c2a3f11" providerId="ADAL" clId="{CACF0DF0-8C81-4DEC-83DF-FA60BFFE7144}" dt="2023-08-28T17:52:47.026" v="435" actId="164"/>
          <ac:grpSpMkLst>
            <pc:docMk/>
            <pc:sldMk cId="3837441669" sldId="5001"/>
            <ac:grpSpMk id="13" creationId="{EF6E30AC-ECDD-1179-3FD4-D4C4E67C6FD2}"/>
          </ac:grpSpMkLst>
        </pc:grpChg>
        <pc:grpChg chg="add mod">
          <ac:chgData name="Gabriela Nicolas" userId="0cd9304f-57ed-43dd-ac01-67a86c2a3f11" providerId="ADAL" clId="{CACF0DF0-8C81-4DEC-83DF-FA60BFFE7144}" dt="2023-08-28T17:54:28.704" v="508" actId="1037"/>
          <ac:grpSpMkLst>
            <pc:docMk/>
            <pc:sldMk cId="3837441669" sldId="5001"/>
            <ac:grpSpMk id="20" creationId="{482A0E1F-A257-0EA0-852C-9929FBC51829}"/>
          </ac:grpSpMkLst>
        </pc:grpChg>
        <pc:picChg chg="del">
          <ac:chgData name="Gabriela Nicolas" userId="0cd9304f-57ed-43dd-ac01-67a86c2a3f11" providerId="ADAL" clId="{CACF0DF0-8C81-4DEC-83DF-FA60BFFE7144}" dt="2023-08-28T17:49:49.661" v="387" actId="478"/>
          <ac:picMkLst>
            <pc:docMk/>
            <pc:sldMk cId="3837441669" sldId="5001"/>
            <ac:picMk id="6" creationId="{5F31E797-84D6-AD93-27F2-A15AB7B8D877}"/>
          </ac:picMkLst>
        </pc:picChg>
        <pc:picChg chg="add mod">
          <ac:chgData name="Gabriela Nicolas" userId="0cd9304f-57ed-43dd-ac01-67a86c2a3f11" providerId="ADAL" clId="{CACF0DF0-8C81-4DEC-83DF-FA60BFFE7144}" dt="2023-08-28T17:54:28.704" v="508" actId="1037"/>
          <ac:picMkLst>
            <pc:docMk/>
            <pc:sldMk cId="3837441669" sldId="5001"/>
            <ac:picMk id="10" creationId="{E2675A40-01F1-A18B-BB92-D58D983C6249}"/>
          </ac:picMkLst>
        </pc:picChg>
        <pc:picChg chg="add mod">
          <ac:chgData name="Gabriela Nicolas" userId="0cd9304f-57ed-43dd-ac01-67a86c2a3f11" providerId="ADAL" clId="{CACF0DF0-8C81-4DEC-83DF-FA60BFFE7144}" dt="2023-08-28T17:54:28.704" v="508" actId="1037"/>
          <ac:picMkLst>
            <pc:docMk/>
            <pc:sldMk cId="3837441669" sldId="5001"/>
            <ac:picMk id="11" creationId="{D55F9F63-C825-A09C-DBDB-5CC7956F303B}"/>
          </ac:picMkLst>
        </pc:picChg>
        <pc:picChg chg="add mod">
          <ac:chgData name="Gabriela Nicolas" userId="0cd9304f-57ed-43dd-ac01-67a86c2a3f11" providerId="ADAL" clId="{CACF0DF0-8C81-4DEC-83DF-FA60BFFE7144}" dt="2023-08-28T17:52:47.026" v="435" actId="164"/>
          <ac:picMkLst>
            <pc:docMk/>
            <pc:sldMk cId="3837441669" sldId="5001"/>
            <ac:picMk id="12" creationId="{D6F28147-4C04-A986-40F8-1708027E5C81}"/>
          </ac:picMkLst>
        </pc:picChg>
        <pc:picChg chg="mod">
          <ac:chgData name="Gabriela Nicolas" userId="0cd9304f-57ed-43dd-ac01-67a86c2a3f11" providerId="ADAL" clId="{CACF0DF0-8C81-4DEC-83DF-FA60BFFE7144}" dt="2023-08-28T17:50:31.074" v="398"/>
          <ac:picMkLst>
            <pc:docMk/>
            <pc:sldMk cId="3837441669" sldId="5001"/>
            <ac:picMk id="15" creationId="{52256938-0D56-4149-6AC4-3D6711570D28}"/>
          </ac:picMkLst>
        </pc:picChg>
      </pc:sldChg>
      <pc:sldChg chg="add del">
        <pc:chgData name="Gabriela Nicolas" userId="0cd9304f-57ed-43dd-ac01-67a86c2a3f11" providerId="ADAL" clId="{CACF0DF0-8C81-4DEC-83DF-FA60BFFE7144}" dt="2023-08-28T17:54:45.612" v="511"/>
        <pc:sldMkLst>
          <pc:docMk/>
          <pc:sldMk cId="890441101" sldId="5002"/>
        </pc:sldMkLst>
      </pc:sldChg>
      <pc:sldChg chg="addSp delSp modSp add mod">
        <pc:chgData name="Gabriela Nicolas" userId="0cd9304f-57ed-43dd-ac01-67a86c2a3f11" providerId="ADAL" clId="{CACF0DF0-8C81-4DEC-83DF-FA60BFFE7144}" dt="2023-08-28T18:00:36.134" v="536" actId="14100"/>
        <pc:sldMkLst>
          <pc:docMk/>
          <pc:sldMk cId="3530837766" sldId="5002"/>
        </pc:sldMkLst>
        <pc:spChg chg="add del mod">
          <ac:chgData name="Gabriela Nicolas" userId="0cd9304f-57ed-43dd-ac01-67a86c2a3f11" providerId="ADAL" clId="{CACF0DF0-8C81-4DEC-83DF-FA60BFFE7144}" dt="2023-08-28T17:59:18.201" v="518" actId="478"/>
          <ac:spMkLst>
            <pc:docMk/>
            <pc:sldMk cId="3530837766" sldId="5002"/>
            <ac:spMk id="3" creationId="{A7926282-E6F3-B5EA-C20F-202738E637A9}"/>
          </ac:spMkLst>
        </pc:spChg>
        <pc:spChg chg="mod">
          <ac:chgData name="Gabriela Nicolas" userId="0cd9304f-57ed-43dd-ac01-67a86c2a3f11" providerId="ADAL" clId="{CACF0DF0-8C81-4DEC-83DF-FA60BFFE7144}" dt="2023-08-28T17:59:42.939" v="526" actId="20577"/>
          <ac:spMkLst>
            <pc:docMk/>
            <pc:sldMk cId="3530837766" sldId="5002"/>
            <ac:spMk id="7" creationId="{67C42CC8-D313-D556-8C8B-AA2DE650CC06}"/>
          </ac:spMkLst>
        </pc:spChg>
        <pc:spChg chg="mod">
          <ac:chgData name="Gabriela Nicolas" userId="0cd9304f-57ed-43dd-ac01-67a86c2a3f11" providerId="ADAL" clId="{CACF0DF0-8C81-4DEC-83DF-FA60BFFE7144}" dt="2023-08-28T18:00:36.134" v="536" actId="14100"/>
          <ac:spMkLst>
            <pc:docMk/>
            <pc:sldMk cId="3530837766" sldId="5002"/>
            <ac:spMk id="9" creationId="{58DDE0DA-077D-4002-7382-EF5703CFD6E4}"/>
          </ac:spMkLst>
        </pc:spChg>
        <pc:spChg chg="del">
          <ac:chgData name="Gabriela Nicolas" userId="0cd9304f-57ed-43dd-ac01-67a86c2a3f11" providerId="ADAL" clId="{CACF0DF0-8C81-4DEC-83DF-FA60BFFE7144}" dt="2023-08-28T18:00:00.806" v="528" actId="478"/>
          <ac:spMkLst>
            <pc:docMk/>
            <pc:sldMk cId="3530837766" sldId="5002"/>
            <ac:spMk id="19" creationId="{54A5668D-DCA9-776D-630A-808C552F5320}"/>
          </ac:spMkLst>
        </pc:spChg>
        <pc:spChg chg="del">
          <ac:chgData name="Gabriela Nicolas" userId="0cd9304f-57ed-43dd-ac01-67a86c2a3f11" providerId="ADAL" clId="{CACF0DF0-8C81-4DEC-83DF-FA60BFFE7144}" dt="2023-08-28T18:00:00.806" v="528" actId="478"/>
          <ac:spMkLst>
            <pc:docMk/>
            <pc:sldMk cId="3530837766" sldId="5002"/>
            <ac:spMk id="21" creationId="{8975026B-AF6D-3A1F-7EB7-5CFD6404920C}"/>
          </ac:spMkLst>
        </pc:spChg>
        <pc:spChg chg="del">
          <ac:chgData name="Gabriela Nicolas" userId="0cd9304f-57ed-43dd-ac01-67a86c2a3f11" providerId="ADAL" clId="{CACF0DF0-8C81-4DEC-83DF-FA60BFFE7144}" dt="2023-08-28T18:00:00.806" v="528" actId="478"/>
          <ac:spMkLst>
            <pc:docMk/>
            <pc:sldMk cId="3530837766" sldId="5002"/>
            <ac:spMk id="22" creationId="{5A1BC0EA-EE83-2941-93D4-B1B24DCB037F}"/>
          </ac:spMkLst>
        </pc:spChg>
        <pc:grpChg chg="del">
          <ac:chgData name="Gabriela Nicolas" userId="0cd9304f-57ed-43dd-ac01-67a86c2a3f11" providerId="ADAL" clId="{CACF0DF0-8C81-4DEC-83DF-FA60BFFE7144}" dt="2023-08-28T18:00:00.806" v="528" actId="478"/>
          <ac:grpSpMkLst>
            <pc:docMk/>
            <pc:sldMk cId="3530837766" sldId="5002"/>
            <ac:grpSpMk id="20" creationId="{482A0E1F-A257-0EA0-852C-9929FBC51829}"/>
          </ac:grpSpMkLst>
        </pc:grpChg>
        <pc:picChg chg="del">
          <ac:chgData name="Gabriela Nicolas" userId="0cd9304f-57ed-43dd-ac01-67a86c2a3f11" providerId="ADAL" clId="{CACF0DF0-8C81-4DEC-83DF-FA60BFFE7144}" dt="2023-08-28T18:00:00.806" v="528" actId="478"/>
          <ac:picMkLst>
            <pc:docMk/>
            <pc:sldMk cId="3530837766" sldId="5002"/>
            <ac:picMk id="10" creationId="{E2675A40-01F1-A18B-BB92-D58D983C6249}"/>
          </ac:picMkLst>
        </pc:picChg>
        <pc:picChg chg="del">
          <ac:chgData name="Gabriela Nicolas" userId="0cd9304f-57ed-43dd-ac01-67a86c2a3f11" providerId="ADAL" clId="{CACF0DF0-8C81-4DEC-83DF-FA60BFFE7144}" dt="2023-08-28T18:00:00.806" v="528" actId="478"/>
          <ac:picMkLst>
            <pc:docMk/>
            <pc:sldMk cId="3530837766" sldId="5002"/>
            <ac:picMk id="11" creationId="{D55F9F63-C825-A09C-DBDB-5CC7956F303B}"/>
          </ac:picMkLst>
        </pc:picChg>
      </pc:sldChg>
      <pc:sldChg chg="addSp delSp modSp add mod">
        <pc:chgData name="Gabriela Nicolas" userId="0cd9304f-57ed-43dd-ac01-67a86c2a3f11" providerId="ADAL" clId="{CACF0DF0-8C81-4DEC-83DF-FA60BFFE7144}" dt="2023-08-28T18:01:47.510" v="553" actId="14100"/>
        <pc:sldMkLst>
          <pc:docMk/>
          <pc:sldMk cId="566514170" sldId="5003"/>
        </pc:sldMkLst>
        <pc:spChg chg="mod">
          <ac:chgData name="Gabriela Nicolas" userId="0cd9304f-57ed-43dd-ac01-67a86c2a3f11" providerId="ADAL" clId="{CACF0DF0-8C81-4DEC-83DF-FA60BFFE7144}" dt="2023-08-28T18:01:18.189" v="547" actId="20577"/>
          <ac:spMkLst>
            <pc:docMk/>
            <pc:sldMk cId="566514170" sldId="5003"/>
            <ac:spMk id="2" creationId="{4482CEA2-7765-D265-FB22-D19332FBAE40}"/>
          </ac:spMkLst>
        </pc:spChg>
        <pc:spChg chg="del">
          <ac:chgData name="Gabriela Nicolas" userId="0cd9304f-57ed-43dd-ac01-67a86c2a3f11" providerId="ADAL" clId="{CACF0DF0-8C81-4DEC-83DF-FA60BFFE7144}" dt="2023-08-28T18:00:53.729" v="541" actId="478"/>
          <ac:spMkLst>
            <pc:docMk/>
            <pc:sldMk cId="566514170" sldId="5003"/>
            <ac:spMk id="7" creationId="{67C42CC8-D313-D556-8C8B-AA2DE650CC06}"/>
          </ac:spMkLst>
        </pc:spChg>
        <pc:spChg chg="del">
          <ac:chgData name="Gabriela Nicolas" userId="0cd9304f-57ed-43dd-ac01-67a86c2a3f11" providerId="ADAL" clId="{CACF0DF0-8C81-4DEC-83DF-FA60BFFE7144}" dt="2023-08-28T18:00:53.729" v="541" actId="478"/>
          <ac:spMkLst>
            <pc:docMk/>
            <pc:sldMk cId="566514170" sldId="5003"/>
            <ac:spMk id="9" creationId="{58DDE0DA-077D-4002-7382-EF5703CFD6E4}"/>
          </ac:spMkLst>
        </pc:spChg>
        <pc:picChg chg="add mod">
          <ac:chgData name="Gabriela Nicolas" userId="0cd9304f-57ed-43dd-ac01-67a86c2a3f11" providerId="ADAL" clId="{CACF0DF0-8C81-4DEC-83DF-FA60BFFE7144}" dt="2023-08-28T18:01:47.510" v="553" actId="14100"/>
          <ac:picMkLst>
            <pc:docMk/>
            <pc:sldMk cId="566514170" sldId="5003"/>
            <ac:picMk id="3" creationId="{2A2027C3-5E22-FBD5-7AB1-2A89E0372CE3}"/>
          </ac:picMkLst>
        </pc:picChg>
      </pc:sldChg>
      <pc:sldChg chg="add del">
        <pc:chgData name="Gabriela Nicolas" userId="0cd9304f-57ed-43dd-ac01-67a86c2a3f11" providerId="ADAL" clId="{CACF0DF0-8C81-4DEC-83DF-FA60BFFE7144}" dt="2023-08-28T18:00:50.625" v="539"/>
        <pc:sldMkLst>
          <pc:docMk/>
          <pc:sldMk cId="835918050" sldId="5003"/>
        </pc:sldMkLst>
      </pc:sldChg>
      <pc:sldChg chg="addSp delSp modSp new mod">
        <pc:chgData name="Gabriela Nicolas" userId="0cd9304f-57ed-43dd-ac01-67a86c2a3f11" providerId="ADAL" clId="{CACF0DF0-8C81-4DEC-83DF-FA60BFFE7144}" dt="2023-08-28T18:09:09.294" v="655" actId="207"/>
        <pc:sldMkLst>
          <pc:docMk/>
          <pc:sldMk cId="55986294" sldId="5004"/>
        </pc:sldMkLst>
        <pc:spChg chg="mod">
          <ac:chgData name="Gabriela Nicolas" userId="0cd9304f-57ed-43dd-ac01-67a86c2a3f11" providerId="ADAL" clId="{CACF0DF0-8C81-4DEC-83DF-FA60BFFE7144}" dt="2023-08-28T18:02:44.652" v="564" actId="207"/>
          <ac:spMkLst>
            <pc:docMk/>
            <pc:sldMk cId="55986294" sldId="5004"/>
            <ac:spMk id="2" creationId="{27D27A7E-67F8-DB1B-7FC9-198DAF2242EE}"/>
          </ac:spMkLst>
        </pc:spChg>
        <pc:spChg chg="mod">
          <ac:chgData name="Gabriela Nicolas" userId="0cd9304f-57ed-43dd-ac01-67a86c2a3f11" providerId="ADAL" clId="{CACF0DF0-8C81-4DEC-83DF-FA60BFFE7144}" dt="2023-08-28T18:02:59.485" v="569" actId="1076"/>
          <ac:spMkLst>
            <pc:docMk/>
            <pc:sldMk cId="55986294" sldId="5004"/>
            <ac:spMk id="3" creationId="{D092E31F-50AD-CCF7-33F9-C8A399A37915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4" creationId="{489182CE-CC79-2EB9-1A3B-DDD1B2251287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5" creationId="{42E644FE-F61C-79B1-5BF0-847316C1A2BF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6" creationId="{2918BF98-C7FA-B2D9-EC45-9A8E82F962C2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7" creationId="{F588AEE2-FC9B-01FB-58CA-93F831202051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8" creationId="{46B0615F-5910-926D-2FF6-4FF0D0267351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9" creationId="{4028DA46-08CC-26F3-0777-D3F225DAE807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0" creationId="{C9B6AA0F-75AB-6915-15BF-F023187E8C19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1" creationId="{82354276-5499-75A7-7D5A-2BFE8A3793BE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2" creationId="{1DDA22B5-EAEB-C959-0F60-A460AFB9B34F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3" creationId="{67DFB344-5DB7-BB94-7B9B-203AED119ECC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4" creationId="{A74805A6-954D-55E3-D04C-D2D8A0DF354B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5" creationId="{FA6BB553-06F5-DAA6-FE74-01D0EF9FAC03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6" creationId="{A9C8B842-7FB5-E04F-D579-228DEF81B741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7" creationId="{F125AF36-0782-B226-F97B-031752344300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8" creationId="{FD5675D8-6D12-CDEA-0B5A-8FA0ADD79732}"/>
          </ac:spMkLst>
        </pc:spChg>
        <pc:spChg chg="add del mod">
          <ac:chgData name="Gabriela Nicolas" userId="0cd9304f-57ed-43dd-ac01-67a86c2a3f11" providerId="ADAL" clId="{CACF0DF0-8C81-4DEC-83DF-FA60BFFE7144}" dt="2023-08-28T18:03:36.197" v="576"/>
          <ac:spMkLst>
            <pc:docMk/>
            <pc:sldMk cId="55986294" sldId="5004"/>
            <ac:spMk id="19" creationId="{5EEB9EC0-BB20-3AC1-E1CC-72C1A1157E5A}"/>
          </ac:spMkLst>
        </pc:spChg>
        <pc:spChg chg="add mod">
          <ac:chgData name="Gabriela Nicolas" userId="0cd9304f-57ed-43dd-ac01-67a86c2a3f11" providerId="ADAL" clId="{CACF0DF0-8C81-4DEC-83DF-FA60BFFE7144}" dt="2023-08-28T18:08:20.245" v="648" actId="207"/>
          <ac:spMkLst>
            <pc:docMk/>
            <pc:sldMk cId="55986294" sldId="5004"/>
            <ac:spMk id="21" creationId="{6DC2CE17-502B-6B0F-B8F9-2F3D1722686F}"/>
          </ac:spMkLst>
        </pc:spChg>
        <pc:spChg chg="add mod">
          <ac:chgData name="Gabriela Nicolas" userId="0cd9304f-57ed-43dd-ac01-67a86c2a3f11" providerId="ADAL" clId="{CACF0DF0-8C81-4DEC-83DF-FA60BFFE7144}" dt="2023-08-28T18:08:31.018" v="650" actId="207"/>
          <ac:spMkLst>
            <pc:docMk/>
            <pc:sldMk cId="55986294" sldId="5004"/>
            <ac:spMk id="22" creationId="{A5FF15C1-B444-F19F-2A4C-40248A1CF09F}"/>
          </ac:spMkLst>
        </pc:spChg>
        <pc:spChg chg="add mod">
          <ac:chgData name="Gabriela Nicolas" userId="0cd9304f-57ed-43dd-ac01-67a86c2a3f11" providerId="ADAL" clId="{CACF0DF0-8C81-4DEC-83DF-FA60BFFE7144}" dt="2023-08-28T18:05:13.819" v="594" actId="20577"/>
          <ac:spMkLst>
            <pc:docMk/>
            <pc:sldMk cId="55986294" sldId="5004"/>
            <ac:spMk id="23" creationId="{08366FA4-3182-5E57-22DC-C027AA07E979}"/>
          </ac:spMkLst>
        </pc:spChg>
        <pc:spChg chg="add mod">
          <ac:chgData name="Gabriela Nicolas" userId="0cd9304f-57ed-43dd-ac01-67a86c2a3f11" providerId="ADAL" clId="{CACF0DF0-8C81-4DEC-83DF-FA60BFFE7144}" dt="2023-08-28T18:09:09.294" v="655" actId="207"/>
          <ac:spMkLst>
            <pc:docMk/>
            <pc:sldMk cId="55986294" sldId="5004"/>
            <ac:spMk id="24" creationId="{0216526B-7821-A47B-DB74-A857ADB3659B}"/>
          </ac:spMkLst>
        </pc:spChg>
        <pc:spChg chg="add mod">
          <ac:chgData name="Gabriela Nicolas" userId="0cd9304f-57ed-43dd-ac01-67a86c2a3f11" providerId="ADAL" clId="{CACF0DF0-8C81-4DEC-83DF-FA60BFFE7144}" dt="2023-08-28T18:08:43.962" v="651" actId="207"/>
          <ac:spMkLst>
            <pc:docMk/>
            <pc:sldMk cId="55986294" sldId="5004"/>
            <ac:spMk id="25" creationId="{13E97AF8-6FD3-3079-D8FE-1508C25A780B}"/>
          </ac:spMkLst>
        </pc:spChg>
        <pc:spChg chg="add mod">
          <ac:chgData name="Gabriela Nicolas" userId="0cd9304f-57ed-43dd-ac01-67a86c2a3f11" providerId="ADAL" clId="{CACF0DF0-8C81-4DEC-83DF-FA60BFFE7144}" dt="2023-08-28T18:04:27.898" v="589" actId="1076"/>
          <ac:spMkLst>
            <pc:docMk/>
            <pc:sldMk cId="55986294" sldId="5004"/>
            <ac:spMk id="26" creationId="{D571A99C-90EA-4F0E-ED01-7E91E4C46EB5}"/>
          </ac:spMkLst>
        </pc:spChg>
        <pc:spChg chg="add mod">
          <ac:chgData name="Gabriela Nicolas" userId="0cd9304f-57ed-43dd-ac01-67a86c2a3f11" providerId="ADAL" clId="{CACF0DF0-8C81-4DEC-83DF-FA60BFFE7144}" dt="2023-08-28T18:09:09.294" v="655" actId="207"/>
          <ac:spMkLst>
            <pc:docMk/>
            <pc:sldMk cId="55986294" sldId="5004"/>
            <ac:spMk id="27" creationId="{EE16BC2F-0740-ADF4-A29A-18645C7170B6}"/>
          </ac:spMkLst>
        </pc:spChg>
        <pc:spChg chg="add mod">
          <ac:chgData name="Gabriela Nicolas" userId="0cd9304f-57ed-43dd-ac01-67a86c2a3f11" providerId="ADAL" clId="{CACF0DF0-8C81-4DEC-83DF-FA60BFFE7144}" dt="2023-08-28T18:08:47.614" v="652" actId="207"/>
          <ac:spMkLst>
            <pc:docMk/>
            <pc:sldMk cId="55986294" sldId="5004"/>
            <ac:spMk id="28" creationId="{75C9B00F-4B1D-1F51-10B3-BB7E71C55759}"/>
          </ac:spMkLst>
        </pc:spChg>
        <pc:spChg chg="add mod">
          <ac:chgData name="Gabriela Nicolas" userId="0cd9304f-57ed-43dd-ac01-67a86c2a3f11" providerId="ADAL" clId="{CACF0DF0-8C81-4DEC-83DF-FA60BFFE7144}" dt="2023-08-28T18:04:27.898" v="589" actId="1076"/>
          <ac:spMkLst>
            <pc:docMk/>
            <pc:sldMk cId="55986294" sldId="5004"/>
            <ac:spMk id="29" creationId="{241FD39D-7FEB-851F-978D-49D429943831}"/>
          </ac:spMkLst>
        </pc:spChg>
        <pc:spChg chg="add mod">
          <ac:chgData name="Gabriela Nicolas" userId="0cd9304f-57ed-43dd-ac01-67a86c2a3f11" providerId="ADAL" clId="{CACF0DF0-8C81-4DEC-83DF-FA60BFFE7144}" dt="2023-08-28T18:09:09.294" v="655" actId="207"/>
          <ac:spMkLst>
            <pc:docMk/>
            <pc:sldMk cId="55986294" sldId="5004"/>
            <ac:spMk id="30" creationId="{AAFFC1F9-7B85-3596-0158-A7201036D4B3}"/>
          </ac:spMkLst>
        </pc:spChg>
        <pc:spChg chg="add mod">
          <ac:chgData name="Gabriela Nicolas" userId="0cd9304f-57ed-43dd-ac01-67a86c2a3f11" providerId="ADAL" clId="{CACF0DF0-8C81-4DEC-83DF-FA60BFFE7144}" dt="2023-08-28T18:08:51.930" v="653" actId="207"/>
          <ac:spMkLst>
            <pc:docMk/>
            <pc:sldMk cId="55986294" sldId="5004"/>
            <ac:spMk id="31" creationId="{8F19AB34-0A42-6941-9B00-1DDC1366F4F0}"/>
          </ac:spMkLst>
        </pc:spChg>
        <pc:spChg chg="add mod">
          <ac:chgData name="Gabriela Nicolas" userId="0cd9304f-57ed-43dd-ac01-67a86c2a3f11" providerId="ADAL" clId="{CACF0DF0-8C81-4DEC-83DF-FA60BFFE7144}" dt="2023-08-28T18:09:09.294" v="655" actId="207"/>
          <ac:spMkLst>
            <pc:docMk/>
            <pc:sldMk cId="55986294" sldId="5004"/>
            <ac:spMk id="32" creationId="{AB0F0374-E606-C7E3-BDA7-5B282C1C9413}"/>
          </ac:spMkLst>
        </pc:spChg>
        <pc:spChg chg="add mod">
          <ac:chgData name="Gabriela Nicolas" userId="0cd9304f-57ed-43dd-ac01-67a86c2a3f11" providerId="ADAL" clId="{CACF0DF0-8C81-4DEC-83DF-FA60BFFE7144}" dt="2023-08-28T18:08:57.035" v="654" actId="207"/>
          <ac:spMkLst>
            <pc:docMk/>
            <pc:sldMk cId="55986294" sldId="5004"/>
            <ac:spMk id="33" creationId="{F9366696-7A5B-B455-1BDF-92EDD46F00CE}"/>
          </ac:spMkLst>
        </pc:spChg>
        <pc:spChg chg="add mod">
          <ac:chgData name="Gabriela Nicolas" userId="0cd9304f-57ed-43dd-ac01-67a86c2a3f11" providerId="ADAL" clId="{CACF0DF0-8C81-4DEC-83DF-FA60BFFE7144}" dt="2023-08-28T18:04:27.898" v="589" actId="1076"/>
          <ac:spMkLst>
            <pc:docMk/>
            <pc:sldMk cId="55986294" sldId="5004"/>
            <ac:spMk id="34" creationId="{CDA6E738-6447-52F9-FA96-1A25417179B9}"/>
          </ac:spMkLst>
        </pc:spChg>
        <pc:spChg chg="add mod">
          <ac:chgData name="Gabriela Nicolas" userId="0cd9304f-57ed-43dd-ac01-67a86c2a3f11" providerId="ADAL" clId="{CACF0DF0-8C81-4DEC-83DF-FA60BFFE7144}" dt="2023-08-28T18:05:09.609" v="593" actId="3064"/>
          <ac:spMkLst>
            <pc:docMk/>
            <pc:sldMk cId="55986294" sldId="5004"/>
            <ac:spMk id="35" creationId="{CCC2A81E-3E04-0AD7-EFFE-6880E0708217}"/>
          </ac:spMkLst>
        </pc:spChg>
        <pc:spChg chg="mod">
          <ac:chgData name="Gabriela Nicolas" userId="0cd9304f-57ed-43dd-ac01-67a86c2a3f11" providerId="ADAL" clId="{CACF0DF0-8C81-4DEC-83DF-FA60BFFE7144}" dt="2023-08-28T18:07:32.264" v="641"/>
          <ac:spMkLst>
            <pc:docMk/>
            <pc:sldMk cId="55986294" sldId="5004"/>
            <ac:spMk id="38" creationId="{E2F3A95A-38E5-01A0-C269-10DAB8CFCE9A}"/>
          </ac:spMkLst>
        </pc:spChg>
        <pc:spChg chg="mod">
          <ac:chgData name="Gabriela Nicolas" userId="0cd9304f-57ed-43dd-ac01-67a86c2a3f11" providerId="ADAL" clId="{CACF0DF0-8C81-4DEC-83DF-FA60BFFE7144}" dt="2023-08-28T18:07:32.264" v="641"/>
          <ac:spMkLst>
            <pc:docMk/>
            <pc:sldMk cId="55986294" sldId="5004"/>
            <ac:spMk id="39" creationId="{10F64E4D-31FC-B9D5-6E0C-5DCEAEE4F58A}"/>
          </ac:spMkLst>
        </pc:spChg>
        <pc:grpChg chg="add del mod">
          <ac:chgData name="Gabriela Nicolas" userId="0cd9304f-57ed-43dd-ac01-67a86c2a3f11" providerId="ADAL" clId="{CACF0DF0-8C81-4DEC-83DF-FA60BFFE7144}" dt="2023-08-28T18:08:22.765" v="649" actId="478"/>
          <ac:grpSpMkLst>
            <pc:docMk/>
            <pc:sldMk cId="55986294" sldId="5004"/>
            <ac:grpSpMk id="37" creationId="{D7A51610-C125-C158-56D5-117CE0EE084F}"/>
          </ac:grpSpMkLst>
        </pc:grpChg>
        <pc:picChg chg="add del mod">
          <ac:chgData name="Gabriela Nicolas" userId="0cd9304f-57ed-43dd-ac01-67a86c2a3f11" providerId="ADAL" clId="{CACF0DF0-8C81-4DEC-83DF-FA60BFFE7144}" dt="2023-08-28T18:03:36.197" v="576"/>
          <ac:picMkLst>
            <pc:docMk/>
            <pc:sldMk cId="55986294" sldId="5004"/>
            <ac:picMk id="20" creationId="{CC8E39AE-A217-AC52-F811-E9BA631B8A31}"/>
          </ac:picMkLst>
        </pc:picChg>
        <pc:picChg chg="add mod">
          <ac:chgData name="Gabriela Nicolas" userId="0cd9304f-57ed-43dd-ac01-67a86c2a3f11" providerId="ADAL" clId="{CACF0DF0-8C81-4DEC-83DF-FA60BFFE7144}" dt="2023-08-28T18:07:33.678" v="643" actId="1076"/>
          <ac:picMkLst>
            <pc:docMk/>
            <pc:sldMk cId="55986294" sldId="5004"/>
            <ac:picMk id="36" creationId="{0C65DA5D-DBC7-D1D1-43BB-FB882B598B5B}"/>
          </ac:picMkLst>
        </pc:picChg>
      </pc:sldChg>
      <pc:sldChg chg="add del">
        <pc:chgData name="Gabriela Nicolas" userId="0cd9304f-57ed-43dd-ac01-67a86c2a3f11" providerId="ADAL" clId="{CACF0DF0-8C81-4DEC-83DF-FA60BFFE7144}" dt="2023-08-28T18:02:12.849" v="555"/>
        <pc:sldMkLst>
          <pc:docMk/>
          <pc:sldMk cId="2130310314" sldId="5004"/>
        </pc:sldMkLst>
      </pc:sldChg>
      <pc:sldChg chg="delSp add del mod">
        <pc:chgData name="Gabriela Nicolas" userId="0cd9304f-57ed-43dd-ac01-67a86c2a3f11" providerId="ADAL" clId="{CACF0DF0-8C81-4DEC-83DF-FA60BFFE7144}" dt="2023-08-28T18:02:26.480" v="558" actId="47"/>
        <pc:sldMkLst>
          <pc:docMk/>
          <pc:sldMk cId="2565768333" sldId="5004"/>
        </pc:sldMkLst>
        <pc:spChg chg="del">
          <ac:chgData name="Gabriela Nicolas" userId="0cd9304f-57ed-43dd-ac01-67a86c2a3f11" providerId="ADAL" clId="{CACF0DF0-8C81-4DEC-83DF-FA60BFFE7144}" dt="2023-08-28T18:02:19.146" v="557" actId="478"/>
          <ac:spMkLst>
            <pc:docMk/>
            <pc:sldMk cId="2565768333" sldId="5004"/>
            <ac:spMk id="7" creationId="{67C42CC8-D313-D556-8C8B-AA2DE650CC06}"/>
          </ac:spMkLst>
        </pc:spChg>
        <pc:spChg chg="del">
          <ac:chgData name="Gabriela Nicolas" userId="0cd9304f-57ed-43dd-ac01-67a86c2a3f11" providerId="ADAL" clId="{CACF0DF0-8C81-4DEC-83DF-FA60BFFE7144}" dt="2023-08-28T18:02:19.146" v="557" actId="478"/>
          <ac:spMkLst>
            <pc:docMk/>
            <pc:sldMk cId="2565768333" sldId="5004"/>
            <ac:spMk id="9" creationId="{58DDE0DA-077D-4002-7382-EF5703CFD6E4}"/>
          </ac:spMkLst>
        </pc:spChg>
        <pc:spChg chg="del">
          <ac:chgData name="Gabriela Nicolas" userId="0cd9304f-57ed-43dd-ac01-67a86c2a3f11" providerId="ADAL" clId="{CACF0DF0-8C81-4DEC-83DF-FA60BFFE7144}" dt="2023-08-28T18:02:19.146" v="557" actId="478"/>
          <ac:spMkLst>
            <pc:docMk/>
            <pc:sldMk cId="2565768333" sldId="5004"/>
            <ac:spMk id="19" creationId="{54A5668D-DCA9-776D-630A-808C552F5320}"/>
          </ac:spMkLst>
        </pc:spChg>
        <pc:spChg chg="del">
          <ac:chgData name="Gabriela Nicolas" userId="0cd9304f-57ed-43dd-ac01-67a86c2a3f11" providerId="ADAL" clId="{CACF0DF0-8C81-4DEC-83DF-FA60BFFE7144}" dt="2023-08-28T18:02:19.146" v="557" actId="478"/>
          <ac:spMkLst>
            <pc:docMk/>
            <pc:sldMk cId="2565768333" sldId="5004"/>
            <ac:spMk id="21" creationId="{8975026B-AF6D-3A1F-7EB7-5CFD6404920C}"/>
          </ac:spMkLst>
        </pc:spChg>
        <pc:spChg chg="del">
          <ac:chgData name="Gabriela Nicolas" userId="0cd9304f-57ed-43dd-ac01-67a86c2a3f11" providerId="ADAL" clId="{CACF0DF0-8C81-4DEC-83DF-FA60BFFE7144}" dt="2023-08-28T18:02:19.146" v="557" actId="478"/>
          <ac:spMkLst>
            <pc:docMk/>
            <pc:sldMk cId="2565768333" sldId="5004"/>
            <ac:spMk id="22" creationId="{5A1BC0EA-EE83-2941-93D4-B1B24DCB037F}"/>
          </ac:spMkLst>
        </pc:spChg>
        <pc:grpChg chg="del">
          <ac:chgData name="Gabriela Nicolas" userId="0cd9304f-57ed-43dd-ac01-67a86c2a3f11" providerId="ADAL" clId="{CACF0DF0-8C81-4DEC-83DF-FA60BFFE7144}" dt="2023-08-28T18:02:19.146" v="557" actId="478"/>
          <ac:grpSpMkLst>
            <pc:docMk/>
            <pc:sldMk cId="2565768333" sldId="5004"/>
            <ac:grpSpMk id="20" creationId="{482A0E1F-A257-0EA0-852C-9929FBC51829}"/>
          </ac:grpSpMkLst>
        </pc:grpChg>
        <pc:picChg chg="del">
          <ac:chgData name="Gabriela Nicolas" userId="0cd9304f-57ed-43dd-ac01-67a86c2a3f11" providerId="ADAL" clId="{CACF0DF0-8C81-4DEC-83DF-FA60BFFE7144}" dt="2023-08-28T18:02:19.146" v="557" actId="478"/>
          <ac:picMkLst>
            <pc:docMk/>
            <pc:sldMk cId="2565768333" sldId="5004"/>
            <ac:picMk id="10" creationId="{E2675A40-01F1-A18B-BB92-D58D983C6249}"/>
          </ac:picMkLst>
        </pc:picChg>
        <pc:picChg chg="del">
          <ac:chgData name="Gabriela Nicolas" userId="0cd9304f-57ed-43dd-ac01-67a86c2a3f11" providerId="ADAL" clId="{CACF0DF0-8C81-4DEC-83DF-FA60BFFE7144}" dt="2023-08-28T18:02:19.146" v="557" actId="478"/>
          <ac:picMkLst>
            <pc:docMk/>
            <pc:sldMk cId="2565768333" sldId="5004"/>
            <ac:picMk id="11" creationId="{D55F9F63-C825-A09C-DBDB-5CC7956F303B}"/>
          </ac:picMkLst>
        </pc:picChg>
      </pc:sldChg>
      <pc:sldChg chg="addSp modSp new mod">
        <pc:chgData name="Gabriela Nicolas" userId="0cd9304f-57ed-43dd-ac01-67a86c2a3f11" providerId="ADAL" clId="{CACF0DF0-8C81-4DEC-83DF-FA60BFFE7144}" dt="2023-08-28T18:07:18.915" v="640" actId="207"/>
        <pc:sldMkLst>
          <pc:docMk/>
          <pc:sldMk cId="576186539" sldId="5005"/>
        </pc:sldMkLst>
        <pc:spChg chg="mod">
          <ac:chgData name="Gabriela Nicolas" userId="0cd9304f-57ed-43dd-ac01-67a86c2a3f11" providerId="ADAL" clId="{CACF0DF0-8C81-4DEC-83DF-FA60BFFE7144}" dt="2023-08-28T18:06:23.444" v="608" actId="20577"/>
          <ac:spMkLst>
            <pc:docMk/>
            <pc:sldMk cId="576186539" sldId="5005"/>
            <ac:spMk id="2" creationId="{CD20BBDB-1A7B-7717-6C4A-EF86CDFC7B70}"/>
          </ac:spMkLst>
        </pc:spChg>
        <pc:spChg chg="mod">
          <ac:chgData name="Gabriela Nicolas" userId="0cd9304f-57ed-43dd-ac01-67a86c2a3f11" providerId="ADAL" clId="{CACF0DF0-8C81-4DEC-83DF-FA60BFFE7144}" dt="2023-08-28T18:06:28.078" v="609" actId="1076"/>
          <ac:spMkLst>
            <pc:docMk/>
            <pc:sldMk cId="576186539" sldId="5005"/>
            <ac:spMk id="3" creationId="{60B1DA36-CE52-AF8E-FE1E-45844D3EE580}"/>
          </ac:spMkLst>
        </pc:spChg>
        <pc:spChg chg="add mod">
          <ac:chgData name="Gabriela Nicolas" userId="0cd9304f-57ed-43dd-ac01-67a86c2a3f11" providerId="ADAL" clId="{CACF0DF0-8C81-4DEC-83DF-FA60BFFE7144}" dt="2023-08-28T18:07:05.693" v="638" actId="1036"/>
          <ac:spMkLst>
            <pc:docMk/>
            <pc:sldMk cId="576186539" sldId="5005"/>
            <ac:spMk id="4" creationId="{A4A3B8B3-E874-59B2-B65D-146EAA759108}"/>
          </ac:spMkLst>
        </pc:spChg>
        <pc:spChg chg="add mod">
          <ac:chgData name="Gabriela Nicolas" userId="0cd9304f-57ed-43dd-ac01-67a86c2a3f11" providerId="ADAL" clId="{CACF0DF0-8C81-4DEC-83DF-FA60BFFE7144}" dt="2023-08-28T18:07:05.693" v="638" actId="1036"/>
          <ac:spMkLst>
            <pc:docMk/>
            <pc:sldMk cId="576186539" sldId="5005"/>
            <ac:spMk id="5" creationId="{CD62173D-3600-938D-D7B1-F523C2A448EB}"/>
          </ac:spMkLst>
        </pc:spChg>
        <pc:spChg chg="add mod">
          <ac:chgData name="Gabriela Nicolas" userId="0cd9304f-57ed-43dd-ac01-67a86c2a3f11" providerId="ADAL" clId="{CACF0DF0-8C81-4DEC-83DF-FA60BFFE7144}" dt="2023-08-28T18:06:58.941" v="617" actId="14100"/>
          <ac:spMkLst>
            <pc:docMk/>
            <pc:sldMk cId="576186539" sldId="5005"/>
            <ac:spMk id="6" creationId="{9301F38D-0A05-1954-F707-100FCE6EB396}"/>
          </ac:spMkLst>
        </pc:spChg>
        <pc:spChg chg="mod">
          <ac:chgData name="Gabriela Nicolas" userId="0cd9304f-57ed-43dd-ac01-67a86c2a3f11" providerId="ADAL" clId="{CACF0DF0-8C81-4DEC-83DF-FA60BFFE7144}" dt="2023-08-28T18:06:41.452" v="613" actId="207"/>
          <ac:spMkLst>
            <pc:docMk/>
            <pc:sldMk cId="576186539" sldId="5005"/>
            <ac:spMk id="8" creationId="{BF62BE8D-2556-9016-DDBB-9BBF535C361F}"/>
          </ac:spMkLst>
        </pc:spChg>
        <pc:spChg chg="add mod">
          <ac:chgData name="Gabriela Nicolas" userId="0cd9304f-57ed-43dd-ac01-67a86c2a3f11" providerId="ADAL" clId="{CACF0DF0-8C81-4DEC-83DF-FA60BFFE7144}" dt="2023-08-28T18:07:11.141" v="639" actId="207"/>
          <ac:spMkLst>
            <pc:docMk/>
            <pc:sldMk cId="576186539" sldId="5005"/>
            <ac:spMk id="10" creationId="{91761C59-4DEE-7836-9A54-93374F4F60A3}"/>
          </ac:spMkLst>
        </pc:spChg>
        <pc:spChg chg="add mod">
          <ac:chgData name="Gabriela Nicolas" userId="0cd9304f-57ed-43dd-ac01-67a86c2a3f11" providerId="ADAL" clId="{CACF0DF0-8C81-4DEC-83DF-FA60BFFE7144}" dt="2023-08-28T18:07:11.141" v="639" actId="207"/>
          <ac:spMkLst>
            <pc:docMk/>
            <pc:sldMk cId="576186539" sldId="5005"/>
            <ac:spMk id="11" creationId="{9FA70C21-8AD4-E1FD-667A-C74ACEEEF496}"/>
          </ac:spMkLst>
        </pc:spChg>
        <pc:spChg chg="add mod">
          <ac:chgData name="Gabriela Nicolas" userId="0cd9304f-57ed-43dd-ac01-67a86c2a3f11" providerId="ADAL" clId="{CACF0DF0-8C81-4DEC-83DF-FA60BFFE7144}" dt="2023-08-28T18:07:18.915" v="640" actId="207"/>
          <ac:spMkLst>
            <pc:docMk/>
            <pc:sldMk cId="576186539" sldId="5005"/>
            <ac:spMk id="12" creationId="{601A9A96-360D-555E-4A15-3FA14C1F4463}"/>
          </ac:spMkLst>
        </pc:spChg>
        <pc:spChg chg="add mod">
          <ac:chgData name="Gabriela Nicolas" userId="0cd9304f-57ed-43dd-ac01-67a86c2a3f11" providerId="ADAL" clId="{CACF0DF0-8C81-4DEC-83DF-FA60BFFE7144}" dt="2023-08-28T18:07:18.915" v="640" actId="207"/>
          <ac:spMkLst>
            <pc:docMk/>
            <pc:sldMk cId="576186539" sldId="5005"/>
            <ac:spMk id="13" creationId="{71527218-48E0-811F-D9C9-29FB18D5DECA}"/>
          </ac:spMkLst>
        </pc:spChg>
        <pc:spChg chg="add mod">
          <ac:chgData name="Gabriela Nicolas" userId="0cd9304f-57ed-43dd-ac01-67a86c2a3f11" providerId="ADAL" clId="{CACF0DF0-8C81-4DEC-83DF-FA60BFFE7144}" dt="2023-08-28T18:07:18.915" v="640" actId="207"/>
          <ac:spMkLst>
            <pc:docMk/>
            <pc:sldMk cId="576186539" sldId="5005"/>
            <ac:spMk id="14" creationId="{7400B2EA-D1F7-37AC-67DB-4FF7DBC03D88}"/>
          </ac:spMkLst>
        </pc:spChg>
        <pc:spChg chg="add mod">
          <ac:chgData name="Gabriela Nicolas" userId="0cd9304f-57ed-43dd-ac01-67a86c2a3f11" providerId="ADAL" clId="{CACF0DF0-8C81-4DEC-83DF-FA60BFFE7144}" dt="2023-08-28T18:07:18.915" v="640" actId="207"/>
          <ac:spMkLst>
            <pc:docMk/>
            <pc:sldMk cId="576186539" sldId="5005"/>
            <ac:spMk id="15" creationId="{48D115CE-FE26-11CC-EE2E-3E11CCA2E5E5}"/>
          </ac:spMkLst>
        </pc:spChg>
        <pc:spChg chg="mod">
          <ac:chgData name="Gabriela Nicolas" userId="0cd9304f-57ed-43dd-ac01-67a86c2a3f11" providerId="ADAL" clId="{CACF0DF0-8C81-4DEC-83DF-FA60BFFE7144}" dt="2023-08-28T18:07:18.915" v="640" actId="207"/>
          <ac:spMkLst>
            <pc:docMk/>
            <pc:sldMk cId="576186539" sldId="5005"/>
            <ac:spMk id="17" creationId="{1243014C-C6DC-E8E4-C61D-89ACE76D1BB2}"/>
          </ac:spMkLst>
        </pc:spChg>
        <pc:spChg chg="mod">
          <ac:chgData name="Gabriela Nicolas" userId="0cd9304f-57ed-43dd-ac01-67a86c2a3f11" providerId="ADAL" clId="{CACF0DF0-8C81-4DEC-83DF-FA60BFFE7144}" dt="2023-08-28T18:07:18.915" v="640" actId="207"/>
          <ac:spMkLst>
            <pc:docMk/>
            <pc:sldMk cId="576186539" sldId="5005"/>
            <ac:spMk id="18" creationId="{B87CC190-93A6-2B99-3B4F-CA59FBD88CCC}"/>
          </ac:spMkLst>
        </pc:spChg>
        <pc:spChg chg="add mod">
          <ac:chgData name="Gabriela Nicolas" userId="0cd9304f-57ed-43dd-ac01-67a86c2a3f11" providerId="ADAL" clId="{CACF0DF0-8C81-4DEC-83DF-FA60BFFE7144}" dt="2023-08-28T18:07:18.915" v="640" actId="207"/>
          <ac:spMkLst>
            <pc:docMk/>
            <pc:sldMk cId="576186539" sldId="5005"/>
            <ac:spMk id="19" creationId="{02FC7451-E4BA-E6B1-C01C-3C855B8B8DA4}"/>
          </ac:spMkLst>
        </pc:spChg>
        <pc:spChg chg="add mod">
          <ac:chgData name="Gabriela Nicolas" userId="0cd9304f-57ed-43dd-ac01-67a86c2a3f11" providerId="ADAL" clId="{CACF0DF0-8C81-4DEC-83DF-FA60BFFE7144}" dt="2023-08-28T18:07:18.915" v="640" actId="207"/>
          <ac:spMkLst>
            <pc:docMk/>
            <pc:sldMk cId="576186539" sldId="5005"/>
            <ac:spMk id="20" creationId="{14174001-A70F-707A-88DE-F0A9A2DEE014}"/>
          </ac:spMkLst>
        </pc:spChg>
        <pc:grpChg chg="add mod">
          <ac:chgData name="Gabriela Nicolas" userId="0cd9304f-57ed-43dd-ac01-67a86c2a3f11" providerId="ADAL" clId="{CACF0DF0-8C81-4DEC-83DF-FA60BFFE7144}" dt="2023-08-28T18:07:05.693" v="638" actId="1036"/>
          <ac:grpSpMkLst>
            <pc:docMk/>
            <pc:sldMk cId="576186539" sldId="5005"/>
            <ac:grpSpMk id="7" creationId="{EC763A92-8DA1-9589-17C7-841D5376181A}"/>
          </ac:grpSpMkLst>
        </pc:grpChg>
        <pc:grpChg chg="add mod">
          <ac:chgData name="Gabriela Nicolas" userId="0cd9304f-57ed-43dd-ac01-67a86c2a3f11" providerId="ADAL" clId="{CACF0DF0-8C81-4DEC-83DF-FA60BFFE7144}" dt="2023-08-28T18:07:05.693" v="638" actId="1036"/>
          <ac:grpSpMkLst>
            <pc:docMk/>
            <pc:sldMk cId="576186539" sldId="5005"/>
            <ac:grpSpMk id="16" creationId="{8D945E72-F73C-14FC-45F2-9C95A0337D15}"/>
          </ac:grpSpMkLst>
        </pc:grpChg>
        <pc:grpChg chg="add mod">
          <ac:chgData name="Gabriela Nicolas" userId="0cd9304f-57ed-43dd-ac01-67a86c2a3f11" providerId="ADAL" clId="{CACF0DF0-8C81-4DEC-83DF-FA60BFFE7144}" dt="2023-08-28T18:07:05.693" v="638" actId="1036"/>
          <ac:grpSpMkLst>
            <pc:docMk/>
            <pc:sldMk cId="576186539" sldId="5005"/>
            <ac:grpSpMk id="21" creationId="{F40EDACC-52A1-9B40-58D2-413B756003EC}"/>
          </ac:grpSpMkLst>
        </pc:grpChg>
        <pc:grpChg chg="add mod">
          <ac:chgData name="Gabriela Nicolas" userId="0cd9304f-57ed-43dd-ac01-67a86c2a3f11" providerId="ADAL" clId="{CACF0DF0-8C81-4DEC-83DF-FA60BFFE7144}" dt="2023-08-28T18:07:05.693" v="638" actId="1036"/>
          <ac:grpSpMkLst>
            <pc:docMk/>
            <pc:sldMk cId="576186539" sldId="5005"/>
            <ac:grpSpMk id="24" creationId="{6FF0B8CD-C099-675C-475E-AC702943E935}"/>
          </ac:grpSpMkLst>
        </pc:grpChg>
        <pc:grpChg chg="add mod">
          <ac:chgData name="Gabriela Nicolas" userId="0cd9304f-57ed-43dd-ac01-67a86c2a3f11" providerId="ADAL" clId="{CACF0DF0-8C81-4DEC-83DF-FA60BFFE7144}" dt="2023-08-28T18:07:05.693" v="638" actId="1036"/>
          <ac:grpSpMkLst>
            <pc:docMk/>
            <pc:sldMk cId="576186539" sldId="5005"/>
            <ac:grpSpMk id="27" creationId="{F566AF5A-E95D-C2EE-B069-D050427352D3}"/>
          </ac:grpSpMkLst>
        </pc:grpChg>
        <pc:picChg chg="mod">
          <ac:chgData name="Gabriela Nicolas" userId="0cd9304f-57ed-43dd-ac01-67a86c2a3f11" providerId="ADAL" clId="{CACF0DF0-8C81-4DEC-83DF-FA60BFFE7144}" dt="2023-08-28T18:06:34.924" v="611"/>
          <ac:picMkLst>
            <pc:docMk/>
            <pc:sldMk cId="576186539" sldId="5005"/>
            <ac:picMk id="9" creationId="{437D375E-40DC-5F06-4C8B-3DB4F9B09444}"/>
          </ac:picMkLst>
        </pc:picChg>
        <pc:cxnChg chg="mod">
          <ac:chgData name="Gabriela Nicolas" userId="0cd9304f-57ed-43dd-ac01-67a86c2a3f11" providerId="ADAL" clId="{CACF0DF0-8C81-4DEC-83DF-FA60BFFE7144}" dt="2023-08-28T18:06:34.924" v="611"/>
          <ac:cxnSpMkLst>
            <pc:docMk/>
            <pc:sldMk cId="576186539" sldId="5005"/>
            <ac:cxnSpMk id="22" creationId="{9CDC5E68-49F0-7A9F-7405-9AFD566A6E4C}"/>
          </ac:cxnSpMkLst>
        </pc:cxnChg>
        <pc:cxnChg chg="mod">
          <ac:chgData name="Gabriela Nicolas" userId="0cd9304f-57ed-43dd-ac01-67a86c2a3f11" providerId="ADAL" clId="{CACF0DF0-8C81-4DEC-83DF-FA60BFFE7144}" dt="2023-08-28T18:06:34.924" v="611"/>
          <ac:cxnSpMkLst>
            <pc:docMk/>
            <pc:sldMk cId="576186539" sldId="5005"/>
            <ac:cxnSpMk id="23" creationId="{312EFCEA-4EA8-F45B-1FDA-22D0F7DB4E4E}"/>
          </ac:cxnSpMkLst>
        </pc:cxnChg>
        <pc:cxnChg chg="mod">
          <ac:chgData name="Gabriela Nicolas" userId="0cd9304f-57ed-43dd-ac01-67a86c2a3f11" providerId="ADAL" clId="{CACF0DF0-8C81-4DEC-83DF-FA60BFFE7144}" dt="2023-08-28T18:06:34.924" v="611"/>
          <ac:cxnSpMkLst>
            <pc:docMk/>
            <pc:sldMk cId="576186539" sldId="5005"/>
            <ac:cxnSpMk id="25" creationId="{06EEABBB-CDE1-AD66-9269-9B47A00ED774}"/>
          </ac:cxnSpMkLst>
        </pc:cxnChg>
        <pc:cxnChg chg="mod">
          <ac:chgData name="Gabriela Nicolas" userId="0cd9304f-57ed-43dd-ac01-67a86c2a3f11" providerId="ADAL" clId="{CACF0DF0-8C81-4DEC-83DF-FA60BFFE7144}" dt="2023-08-28T18:06:34.924" v="611"/>
          <ac:cxnSpMkLst>
            <pc:docMk/>
            <pc:sldMk cId="576186539" sldId="5005"/>
            <ac:cxnSpMk id="26" creationId="{35BA9EAF-D8BE-1703-A323-10FBC6A80884}"/>
          </ac:cxnSpMkLst>
        </pc:cxnChg>
        <pc:cxnChg chg="mod">
          <ac:chgData name="Gabriela Nicolas" userId="0cd9304f-57ed-43dd-ac01-67a86c2a3f11" providerId="ADAL" clId="{CACF0DF0-8C81-4DEC-83DF-FA60BFFE7144}" dt="2023-08-28T18:06:34.924" v="611"/>
          <ac:cxnSpMkLst>
            <pc:docMk/>
            <pc:sldMk cId="576186539" sldId="5005"/>
            <ac:cxnSpMk id="28" creationId="{C3A03C09-2B5D-9870-E15C-A023327AE34C}"/>
          </ac:cxnSpMkLst>
        </pc:cxnChg>
        <pc:cxnChg chg="mod">
          <ac:chgData name="Gabriela Nicolas" userId="0cd9304f-57ed-43dd-ac01-67a86c2a3f11" providerId="ADAL" clId="{CACF0DF0-8C81-4DEC-83DF-FA60BFFE7144}" dt="2023-08-28T18:06:34.924" v="611"/>
          <ac:cxnSpMkLst>
            <pc:docMk/>
            <pc:sldMk cId="576186539" sldId="5005"/>
            <ac:cxnSpMk id="29" creationId="{7B9DF119-CEE4-901F-8A94-3FC4BD00BA3C}"/>
          </ac:cxnSpMkLst>
        </pc:cxnChg>
      </pc:sldChg>
      <pc:sldChg chg="add">
        <pc:chgData name="Gabriela Nicolas" userId="0cd9304f-57ed-43dd-ac01-67a86c2a3f11" providerId="ADAL" clId="{CACF0DF0-8C81-4DEC-83DF-FA60BFFE7144}" dt="2023-08-28T18:09:46.756" v="660"/>
        <pc:sldMkLst>
          <pc:docMk/>
          <pc:sldMk cId="184959432" sldId="5006"/>
        </pc:sldMkLst>
      </pc:sldChg>
      <pc:sldChg chg="add del">
        <pc:chgData name="Gabriela Nicolas" userId="0cd9304f-57ed-43dd-ac01-67a86c2a3f11" providerId="ADAL" clId="{CACF0DF0-8C81-4DEC-83DF-FA60BFFE7144}" dt="2023-08-28T18:09:46.744" v="659"/>
        <pc:sldMkLst>
          <pc:docMk/>
          <pc:sldMk cId="2477314425" sldId="5006"/>
        </pc:sldMkLst>
      </pc:sldChg>
      <pc:sldChg chg="delSp modSp del mod modCm">
        <pc:chgData name="Gabriela Nicolas" userId="0cd9304f-57ed-43dd-ac01-67a86c2a3f11" providerId="ADAL" clId="{CACF0DF0-8C81-4DEC-83DF-FA60BFFE7144}" dt="2023-08-28T20:43:17.781" v="722" actId="47"/>
        <pc:sldMkLst>
          <pc:docMk/>
          <pc:sldMk cId="3684619076" sldId="5007"/>
        </pc:sldMkLst>
        <pc:spChg chg="del">
          <ac:chgData name="Gabriela Nicolas" userId="0cd9304f-57ed-43dd-ac01-67a86c2a3f11" providerId="ADAL" clId="{CACF0DF0-8C81-4DEC-83DF-FA60BFFE7144}" dt="2023-08-28T20:31:13.731" v="705" actId="21"/>
          <ac:spMkLst>
            <pc:docMk/>
            <pc:sldMk cId="3684619076" sldId="5007"/>
            <ac:spMk id="6" creationId="{9A54B28F-FD6E-A9E2-805E-FE1861432A9E}"/>
          </ac:spMkLst>
        </pc:spChg>
        <pc:spChg chg="mod">
          <ac:chgData name="Gabriela Nicolas" userId="0cd9304f-57ed-43dd-ac01-67a86c2a3f11" providerId="ADAL" clId="{CACF0DF0-8C81-4DEC-83DF-FA60BFFE7144}" dt="2023-08-28T20:28:11.475" v="694" actId="21"/>
          <ac:spMkLst>
            <pc:docMk/>
            <pc:sldMk cId="3684619076" sldId="5007"/>
            <ac:spMk id="9" creationId="{B7B55442-0B53-C824-94E1-1DDF08EF3A46}"/>
          </ac:spMkLst>
        </pc:spChg>
        <pc:spChg chg="mod">
          <ac:chgData name="Gabriela Nicolas" userId="0cd9304f-57ed-43dd-ac01-67a86c2a3f11" providerId="ADAL" clId="{CACF0DF0-8C81-4DEC-83DF-FA60BFFE7144}" dt="2023-08-28T20:30:51.922" v="700" actId="21"/>
          <ac:spMkLst>
            <pc:docMk/>
            <pc:sldMk cId="3684619076" sldId="5007"/>
            <ac:spMk id="10" creationId="{835F50A7-E646-2C16-8287-788B8BB5930C}"/>
          </ac:spMkLst>
        </pc:spChg>
        <pc:spChg chg="del">
          <ac:chgData name="Gabriela Nicolas" userId="0cd9304f-57ed-43dd-ac01-67a86c2a3f11" providerId="ADAL" clId="{CACF0DF0-8C81-4DEC-83DF-FA60BFFE7144}" dt="2023-08-28T20:31:13.731" v="705" actId="21"/>
          <ac:spMkLst>
            <pc:docMk/>
            <pc:sldMk cId="3684619076" sldId="5007"/>
            <ac:spMk id="11" creationId="{D2134832-AD1E-3F4A-B26F-8A34AAF56E9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abriela Nicolas" userId="0cd9304f-57ed-43dd-ac01-67a86c2a3f11" providerId="ADAL" clId="{CACF0DF0-8C81-4DEC-83DF-FA60BFFE7144}" dt="2023-08-28T20:31:13.784" v="706" actId="2056"/>
              <pc2:cmMkLst xmlns:pc2="http://schemas.microsoft.com/office/powerpoint/2019/9/main/command">
                <pc:docMk/>
                <pc:sldMk cId="3684619076" sldId="5007"/>
                <pc2:cmMk id="{E8B0F52C-028A-446A-A33B-ED37E3DE83AF}"/>
              </pc2:cmMkLst>
            </pc226:cmChg>
          </p:ext>
        </pc:extLst>
      </pc:sldChg>
      <pc:sldChg chg="delSp modSp del mod">
        <pc:chgData name="Gabriela Nicolas" userId="0cd9304f-57ed-43dd-ac01-67a86c2a3f11" providerId="ADAL" clId="{CACF0DF0-8C81-4DEC-83DF-FA60BFFE7144}" dt="2023-08-28T20:53:52.159" v="804" actId="47"/>
        <pc:sldMkLst>
          <pc:docMk/>
          <pc:sldMk cId="3456944859" sldId="5008"/>
        </pc:sldMkLst>
        <pc:spChg chg="mod">
          <ac:chgData name="Gabriela Nicolas" userId="0cd9304f-57ed-43dd-ac01-67a86c2a3f11" providerId="ADAL" clId="{CACF0DF0-8C81-4DEC-83DF-FA60BFFE7144}" dt="2023-08-28T20:52:10.949" v="739" actId="21"/>
          <ac:spMkLst>
            <pc:docMk/>
            <pc:sldMk cId="3456944859" sldId="5008"/>
            <ac:spMk id="3" creationId="{B20A8886-0686-063D-72C5-932AEE1E66B0}"/>
          </ac:spMkLst>
        </pc:spChg>
        <pc:spChg chg="mod">
          <ac:chgData name="Gabriela Nicolas" userId="0cd9304f-57ed-43dd-ac01-67a86c2a3f11" providerId="ADAL" clId="{CACF0DF0-8C81-4DEC-83DF-FA60BFFE7144}" dt="2023-08-28T20:52:57.218" v="749" actId="21"/>
          <ac:spMkLst>
            <pc:docMk/>
            <pc:sldMk cId="3456944859" sldId="5008"/>
            <ac:spMk id="5" creationId="{9D6C9AE6-2A02-844F-1054-63F7A522B142}"/>
          </ac:spMkLst>
        </pc:spChg>
        <pc:picChg chg="del">
          <ac:chgData name="Gabriela Nicolas" userId="0cd9304f-57ed-43dd-ac01-67a86c2a3f11" providerId="ADAL" clId="{CACF0DF0-8C81-4DEC-83DF-FA60BFFE7144}" dt="2023-08-28T20:53:28.954" v="796" actId="21"/>
          <ac:picMkLst>
            <pc:docMk/>
            <pc:sldMk cId="3456944859" sldId="5008"/>
            <ac:picMk id="4" creationId="{82AB05B7-2E7F-5D36-141D-2D5EF6F8ECB0}"/>
          </ac:picMkLst>
        </pc:picChg>
      </pc:sldChg>
      <pc:sldChg chg="addSp delSp modSp new mod">
        <pc:chgData name="Gabriela Nicolas" userId="0cd9304f-57ed-43dd-ac01-67a86c2a3f11" providerId="ADAL" clId="{CACF0DF0-8C81-4DEC-83DF-FA60BFFE7144}" dt="2023-08-28T19:03:38.727" v="691" actId="478"/>
        <pc:sldMkLst>
          <pc:docMk/>
          <pc:sldMk cId="2441888713" sldId="5009"/>
        </pc:sldMkLst>
        <pc:spChg chg="mod">
          <ac:chgData name="Gabriela Nicolas" userId="0cd9304f-57ed-43dd-ac01-67a86c2a3f11" providerId="ADAL" clId="{CACF0DF0-8C81-4DEC-83DF-FA60BFFE7144}" dt="2023-08-28T19:03:21.590" v="684" actId="255"/>
          <ac:spMkLst>
            <pc:docMk/>
            <pc:sldMk cId="2441888713" sldId="5009"/>
            <ac:spMk id="2" creationId="{9A908FBB-8484-7831-7F57-EE8222A647F4}"/>
          </ac:spMkLst>
        </pc:spChg>
        <pc:spChg chg="del mod">
          <ac:chgData name="Gabriela Nicolas" userId="0cd9304f-57ed-43dd-ac01-67a86c2a3f11" providerId="ADAL" clId="{CACF0DF0-8C81-4DEC-83DF-FA60BFFE7144}" dt="2023-08-28T19:03:38.727" v="691" actId="478"/>
          <ac:spMkLst>
            <pc:docMk/>
            <pc:sldMk cId="2441888713" sldId="5009"/>
            <ac:spMk id="3" creationId="{EB21B672-EDCA-D1C5-AF8F-6A98AEB06CDD}"/>
          </ac:spMkLst>
        </pc:spChg>
        <pc:spChg chg="add mod">
          <ac:chgData name="Gabriela Nicolas" userId="0cd9304f-57ed-43dd-ac01-67a86c2a3f11" providerId="ADAL" clId="{CACF0DF0-8C81-4DEC-83DF-FA60BFFE7144}" dt="2023-08-28T19:03:35.621" v="688" actId="1076"/>
          <ac:spMkLst>
            <pc:docMk/>
            <pc:sldMk cId="2441888713" sldId="5009"/>
            <ac:spMk id="4" creationId="{45A535E6-0963-F44D-BFFF-EC466CFC9F50}"/>
          </ac:spMkLst>
        </pc:spChg>
        <pc:spChg chg="add mod">
          <ac:chgData name="Gabriela Nicolas" userId="0cd9304f-57ed-43dd-ac01-67a86c2a3f11" providerId="ADAL" clId="{CACF0DF0-8C81-4DEC-83DF-FA60BFFE7144}" dt="2023-08-28T19:03:35.621" v="688" actId="1076"/>
          <ac:spMkLst>
            <pc:docMk/>
            <pc:sldMk cId="2441888713" sldId="5009"/>
            <ac:spMk id="5" creationId="{09297B6E-F4F0-0717-0A95-DFA5C48C3E8D}"/>
          </ac:spMkLst>
        </pc:spChg>
        <pc:spChg chg="add mod">
          <ac:chgData name="Gabriela Nicolas" userId="0cd9304f-57ed-43dd-ac01-67a86c2a3f11" providerId="ADAL" clId="{CACF0DF0-8C81-4DEC-83DF-FA60BFFE7144}" dt="2023-08-28T19:03:35.621" v="688" actId="1076"/>
          <ac:spMkLst>
            <pc:docMk/>
            <pc:sldMk cId="2441888713" sldId="5009"/>
            <ac:spMk id="6" creationId="{256C1E23-375E-D957-3FB8-BAF2364AF6AA}"/>
          </ac:spMkLst>
        </pc:spChg>
        <pc:spChg chg="add mod">
          <ac:chgData name="Gabriela Nicolas" userId="0cd9304f-57ed-43dd-ac01-67a86c2a3f11" providerId="ADAL" clId="{CACF0DF0-8C81-4DEC-83DF-FA60BFFE7144}" dt="2023-08-28T19:03:35.621" v="688" actId="1076"/>
          <ac:spMkLst>
            <pc:docMk/>
            <pc:sldMk cId="2441888713" sldId="5009"/>
            <ac:spMk id="8" creationId="{E2147A4A-8F56-681E-1D53-D67A82518582}"/>
          </ac:spMkLst>
        </pc:spChg>
        <pc:spChg chg="add mod">
          <ac:chgData name="Gabriela Nicolas" userId="0cd9304f-57ed-43dd-ac01-67a86c2a3f11" providerId="ADAL" clId="{CACF0DF0-8C81-4DEC-83DF-FA60BFFE7144}" dt="2023-08-28T19:03:35.621" v="688" actId="1076"/>
          <ac:spMkLst>
            <pc:docMk/>
            <pc:sldMk cId="2441888713" sldId="5009"/>
            <ac:spMk id="9" creationId="{3A0A2928-33E1-E9DE-EB46-5BBA0BA3F92E}"/>
          </ac:spMkLst>
        </pc:spChg>
        <pc:spChg chg="add mod">
          <ac:chgData name="Gabriela Nicolas" userId="0cd9304f-57ed-43dd-ac01-67a86c2a3f11" providerId="ADAL" clId="{CACF0DF0-8C81-4DEC-83DF-FA60BFFE7144}" dt="2023-08-28T19:03:35.621" v="688" actId="1076"/>
          <ac:spMkLst>
            <pc:docMk/>
            <pc:sldMk cId="2441888713" sldId="5009"/>
            <ac:spMk id="10" creationId="{1E3BB88A-0E17-C235-169C-E8FC9C1870C1}"/>
          </ac:spMkLst>
        </pc:spChg>
        <pc:spChg chg="add mod">
          <ac:chgData name="Gabriela Nicolas" userId="0cd9304f-57ed-43dd-ac01-67a86c2a3f11" providerId="ADAL" clId="{CACF0DF0-8C81-4DEC-83DF-FA60BFFE7144}" dt="2023-08-28T19:03:35.621" v="688" actId="1076"/>
          <ac:spMkLst>
            <pc:docMk/>
            <pc:sldMk cId="2441888713" sldId="5009"/>
            <ac:spMk id="12" creationId="{E58ED973-A13C-2AFB-AD25-81FC485D3AC0}"/>
          </ac:spMkLst>
        </pc:spChg>
        <pc:spChg chg="add mod">
          <ac:chgData name="Gabriela Nicolas" userId="0cd9304f-57ed-43dd-ac01-67a86c2a3f11" providerId="ADAL" clId="{CACF0DF0-8C81-4DEC-83DF-FA60BFFE7144}" dt="2023-08-28T19:03:35.621" v="688" actId="1076"/>
          <ac:spMkLst>
            <pc:docMk/>
            <pc:sldMk cId="2441888713" sldId="5009"/>
            <ac:spMk id="13" creationId="{3C7E85A7-D061-925F-DDA2-F611EDCC328B}"/>
          </ac:spMkLst>
        </pc:spChg>
        <pc:picChg chg="add mod">
          <ac:chgData name="Gabriela Nicolas" userId="0cd9304f-57ed-43dd-ac01-67a86c2a3f11" providerId="ADAL" clId="{CACF0DF0-8C81-4DEC-83DF-FA60BFFE7144}" dt="2023-08-28T19:03:35.621" v="688" actId="1076"/>
          <ac:picMkLst>
            <pc:docMk/>
            <pc:sldMk cId="2441888713" sldId="5009"/>
            <ac:picMk id="7" creationId="{36D11A52-DB6D-6EE2-9463-60F1FBB1F041}"/>
          </ac:picMkLst>
        </pc:picChg>
        <pc:picChg chg="add mod">
          <ac:chgData name="Gabriela Nicolas" userId="0cd9304f-57ed-43dd-ac01-67a86c2a3f11" providerId="ADAL" clId="{CACF0DF0-8C81-4DEC-83DF-FA60BFFE7144}" dt="2023-08-28T19:03:35.621" v="688" actId="1076"/>
          <ac:picMkLst>
            <pc:docMk/>
            <pc:sldMk cId="2441888713" sldId="5009"/>
            <ac:picMk id="14" creationId="{6B3D251A-083F-043F-2B24-10654EB50650}"/>
          </ac:picMkLst>
        </pc:picChg>
        <pc:cxnChg chg="add mod">
          <ac:chgData name="Gabriela Nicolas" userId="0cd9304f-57ed-43dd-ac01-67a86c2a3f11" providerId="ADAL" clId="{CACF0DF0-8C81-4DEC-83DF-FA60BFFE7144}" dt="2023-08-28T19:03:35.621" v="688" actId="1076"/>
          <ac:cxnSpMkLst>
            <pc:docMk/>
            <pc:sldMk cId="2441888713" sldId="5009"/>
            <ac:cxnSpMk id="11" creationId="{868694D7-3B68-D518-19E4-D5B888BBF4FC}"/>
          </ac:cxnSpMkLst>
        </pc:cxnChg>
        <pc:cxnChg chg="add mod">
          <ac:chgData name="Gabriela Nicolas" userId="0cd9304f-57ed-43dd-ac01-67a86c2a3f11" providerId="ADAL" clId="{CACF0DF0-8C81-4DEC-83DF-FA60BFFE7144}" dt="2023-08-28T19:03:35.621" v="688" actId="1076"/>
          <ac:cxnSpMkLst>
            <pc:docMk/>
            <pc:sldMk cId="2441888713" sldId="5009"/>
            <ac:cxnSpMk id="15" creationId="{FDB0CCEE-D793-60E3-D12B-AD4DE09DC089}"/>
          </ac:cxnSpMkLst>
        </pc:cxnChg>
        <pc:cxnChg chg="add mod">
          <ac:chgData name="Gabriela Nicolas" userId="0cd9304f-57ed-43dd-ac01-67a86c2a3f11" providerId="ADAL" clId="{CACF0DF0-8C81-4DEC-83DF-FA60BFFE7144}" dt="2023-08-28T19:03:35.621" v="688" actId="1076"/>
          <ac:cxnSpMkLst>
            <pc:docMk/>
            <pc:sldMk cId="2441888713" sldId="5009"/>
            <ac:cxnSpMk id="16" creationId="{56662AF8-E9A9-CA8C-5998-A519770E238A}"/>
          </ac:cxnSpMkLst>
        </pc:cxnChg>
      </pc:sldChg>
      <pc:sldChg chg="addSp modSp new mod">
        <pc:chgData name="Gabriela Nicolas" userId="0cd9304f-57ed-43dd-ac01-67a86c2a3f11" providerId="ADAL" clId="{CACF0DF0-8C81-4DEC-83DF-FA60BFFE7144}" dt="2023-08-28T20:52:18.843" v="741"/>
        <pc:sldMkLst>
          <pc:docMk/>
          <pc:sldMk cId="360344905" sldId="5010"/>
        </pc:sldMkLst>
        <pc:spChg chg="mod">
          <ac:chgData name="Gabriela Nicolas" userId="0cd9304f-57ed-43dd-ac01-67a86c2a3f11" providerId="ADAL" clId="{CACF0DF0-8C81-4DEC-83DF-FA60BFFE7144}" dt="2023-08-28T20:32:33.275" v="708" actId="20577"/>
          <ac:spMkLst>
            <pc:docMk/>
            <pc:sldMk cId="360344905" sldId="5010"/>
            <ac:spMk id="2" creationId="{F0DA368D-217A-260D-C8B4-952200159E39}"/>
          </ac:spMkLst>
        </pc:spChg>
        <pc:spChg chg="mod">
          <ac:chgData name="Gabriela Nicolas" userId="0cd9304f-57ed-43dd-ac01-67a86c2a3f11" providerId="ADAL" clId="{CACF0DF0-8C81-4DEC-83DF-FA60BFFE7144}" dt="2023-08-28T20:52:18.843" v="741"/>
          <ac:spMkLst>
            <pc:docMk/>
            <pc:sldMk cId="360344905" sldId="5010"/>
            <ac:spMk id="3" creationId="{4D1FA501-4672-2213-6045-F34D68A07DAA}"/>
          </ac:spMkLst>
        </pc:spChg>
        <pc:spChg chg="add mod">
          <ac:chgData name="Gabriela Nicolas" userId="0cd9304f-57ed-43dd-ac01-67a86c2a3f11" providerId="ADAL" clId="{CACF0DF0-8C81-4DEC-83DF-FA60BFFE7144}" dt="2023-08-28T20:51:52.918" v="735" actId="1076"/>
          <ac:spMkLst>
            <pc:docMk/>
            <pc:sldMk cId="360344905" sldId="5010"/>
            <ac:spMk id="4" creationId="{C584234F-3F18-7F91-FBEB-51949EE4C6E8}"/>
          </ac:spMkLst>
        </pc:spChg>
        <pc:spChg chg="add mod">
          <ac:chgData name="Gabriela Nicolas" userId="0cd9304f-57ed-43dd-ac01-67a86c2a3f11" providerId="ADAL" clId="{CACF0DF0-8C81-4DEC-83DF-FA60BFFE7144}" dt="2023-08-28T20:51:34.968" v="728" actId="1076"/>
          <ac:spMkLst>
            <pc:docMk/>
            <pc:sldMk cId="360344905" sldId="5010"/>
            <ac:spMk id="5" creationId="{B5CD03DE-2934-7061-3492-C52308DEA91E}"/>
          </ac:spMkLst>
        </pc:spChg>
        <pc:picChg chg="add mod">
          <ac:chgData name="Gabriela Nicolas" userId="0cd9304f-57ed-43dd-ac01-67a86c2a3f11" providerId="ADAL" clId="{CACF0DF0-8C81-4DEC-83DF-FA60BFFE7144}" dt="2023-08-28T20:51:46.566" v="733" actId="1076"/>
          <ac:picMkLst>
            <pc:docMk/>
            <pc:sldMk cId="360344905" sldId="5010"/>
            <ac:picMk id="7" creationId="{B73E7C7B-0846-CAAE-844C-1A30DEB494E0}"/>
          </ac:picMkLst>
        </pc:picChg>
      </pc:sldChg>
      <pc:sldChg chg="add del">
        <pc:chgData name="Gabriela Nicolas" userId="0cd9304f-57ed-43dd-ac01-67a86c2a3f11" providerId="ADAL" clId="{CACF0DF0-8C81-4DEC-83DF-FA60BFFE7144}" dt="2023-08-28T20:52:06.497" v="737"/>
        <pc:sldMkLst>
          <pc:docMk/>
          <pc:sldMk cId="1237191020" sldId="5011"/>
        </pc:sldMkLst>
      </pc:sldChg>
      <pc:sldChg chg="addSp delSp modSp add mod">
        <pc:chgData name="Gabriela Nicolas" userId="0cd9304f-57ed-43dd-ac01-67a86c2a3f11" providerId="ADAL" clId="{CACF0DF0-8C81-4DEC-83DF-FA60BFFE7144}" dt="2023-08-28T20:53:49.630" v="803" actId="207"/>
        <pc:sldMkLst>
          <pc:docMk/>
          <pc:sldMk cId="1372113091" sldId="5011"/>
        </pc:sldMkLst>
        <pc:spChg chg="mod">
          <ac:chgData name="Gabriela Nicolas" userId="0cd9304f-57ed-43dd-ac01-67a86c2a3f11" providerId="ADAL" clId="{CACF0DF0-8C81-4DEC-83DF-FA60BFFE7144}" dt="2023-08-28T20:52:27.185" v="743" actId="207"/>
          <ac:spMkLst>
            <pc:docMk/>
            <pc:sldMk cId="1372113091" sldId="5011"/>
            <ac:spMk id="3" creationId="{4D1FA501-4672-2213-6045-F34D68A07DAA}"/>
          </ac:spMkLst>
        </pc:spChg>
        <pc:spChg chg="mod">
          <ac:chgData name="Gabriela Nicolas" userId="0cd9304f-57ed-43dd-ac01-67a86c2a3f11" providerId="ADAL" clId="{CACF0DF0-8C81-4DEC-83DF-FA60BFFE7144}" dt="2023-08-28T20:53:49.630" v="803" actId="207"/>
          <ac:spMkLst>
            <pc:docMk/>
            <pc:sldMk cId="1372113091" sldId="5011"/>
            <ac:spMk id="4" creationId="{C584234F-3F18-7F91-FBEB-51949EE4C6E8}"/>
          </ac:spMkLst>
        </pc:spChg>
        <pc:spChg chg="mod">
          <ac:chgData name="Gabriela Nicolas" userId="0cd9304f-57ed-43dd-ac01-67a86c2a3f11" providerId="ADAL" clId="{CACF0DF0-8C81-4DEC-83DF-FA60BFFE7144}" dt="2023-08-28T20:53:25.348" v="795" actId="1035"/>
          <ac:spMkLst>
            <pc:docMk/>
            <pc:sldMk cId="1372113091" sldId="5011"/>
            <ac:spMk id="5" creationId="{B5CD03DE-2934-7061-3492-C52308DEA91E}"/>
          </ac:spMkLst>
        </pc:spChg>
        <pc:picChg chg="add mod">
          <ac:chgData name="Gabriela Nicolas" userId="0cd9304f-57ed-43dd-ac01-67a86c2a3f11" providerId="ADAL" clId="{CACF0DF0-8C81-4DEC-83DF-FA60BFFE7144}" dt="2023-08-28T20:53:43.754" v="801" actId="1076"/>
          <ac:picMkLst>
            <pc:docMk/>
            <pc:sldMk cId="1372113091" sldId="5011"/>
            <ac:picMk id="6" creationId="{8ED5700F-1EA6-42CE-8091-22968D620D8A}"/>
          </ac:picMkLst>
        </pc:picChg>
        <pc:picChg chg="del">
          <ac:chgData name="Gabriela Nicolas" userId="0cd9304f-57ed-43dd-ac01-67a86c2a3f11" providerId="ADAL" clId="{CACF0DF0-8C81-4DEC-83DF-FA60BFFE7144}" dt="2023-08-28T20:53:36.984" v="799" actId="478"/>
          <ac:picMkLst>
            <pc:docMk/>
            <pc:sldMk cId="1372113091" sldId="5011"/>
            <ac:picMk id="7" creationId="{B73E7C7B-0846-CAAE-844C-1A30DEB494E0}"/>
          </ac:picMkLst>
        </pc:picChg>
      </pc:sldChg>
      <pc:sldMasterChg chg="del delSldLayout">
        <pc:chgData name="Gabriela Nicolas" userId="0cd9304f-57ed-43dd-ac01-67a86c2a3f11" providerId="ADAL" clId="{CACF0DF0-8C81-4DEC-83DF-FA60BFFE7144}" dt="2023-08-28T17:26:23.515" v="106" actId="47"/>
        <pc:sldMasterMkLst>
          <pc:docMk/>
          <pc:sldMasterMk cId="3402105550" sldId="2147483648"/>
        </pc:sldMasterMkLst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2027736970" sldId="2147483649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2973829928" sldId="2147483653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879504247" sldId="2147483654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423293799" sldId="2147483655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3291983455" sldId="2147483656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3183006037" sldId="2147483657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3293698490" sldId="2147483658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1442234304" sldId="2147483659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1065465540" sldId="2147483745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875701022" sldId="2147483746"/>
          </pc:sldLayoutMkLst>
        </pc:sldLayoutChg>
        <pc:sldLayoutChg chg="del">
          <pc:chgData name="Gabriela Nicolas" userId="0cd9304f-57ed-43dd-ac01-67a86c2a3f11" providerId="ADAL" clId="{CACF0DF0-8C81-4DEC-83DF-FA60BFFE7144}" dt="2023-08-28T17:26:23.515" v="106" actId="47"/>
          <pc:sldLayoutMkLst>
            <pc:docMk/>
            <pc:sldMasterMk cId="3402105550" sldId="2147483648"/>
            <pc:sldLayoutMk cId="2786349894" sldId="2147483747"/>
          </pc:sldLayoutMkLst>
        </pc:sldLayoutChg>
      </pc:sldMasterChg>
      <pc:sldMasterChg chg="delSldLayout modSldLayout">
        <pc:chgData name="Gabriela Nicolas" userId="0cd9304f-57ed-43dd-ac01-67a86c2a3f11" providerId="ADAL" clId="{CACF0DF0-8C81-4DEC-83DF-FA60BFFE7144}" dt="2023-08-28T17:21:16.513" v="30" actId="207"/>
        <pc:sldMasterMkLst>
          <pc:docMk/>
          <pc:sldMasterMk cId="874665037" sldId="2147483717"/>
        </pc:sldMasterMkLst>
        <pc:sldLayoutChg chg="delSp modSp mod setBg">
          <pc:chgData name="Gabriela Nicolas" userId="0cd9304f-57ed-43dd-ac01-67a86c2a3f11" providerId="ADAL" clId="{CACF0DF0-8C81-4DEC-83DF-FA60BFFE7144}" dt="2023-08-28T17:21:16.513" v="30" actId="207"/>
          <pc:sldLayoutMkLst>
            <pc:docMk/>
            <pc:sldMasterMk cId="874665037" sldId="2147483717"/>
            <pc:sldLayoutMk cId="604639100" sldId="2147483667"/>
          </pc:sldLayoutMkLst>
          <pc:spChg chg="mod">
            <ac:chgData name="Gabriela Nicolas" userId="0cd9304f-57ed-43dd-ac01-67a86c2a3f11" providerId="ADAL" clId="{CACF0DF0-8C81-4DEC-83DF-FA60BFFE7144}" dt="2023-08-28T17:21:16.513" v="30" actId="207"/>
            <ac:spMkLst>
              <pc:docMk/>
              <pc:sldMasterMk cId="874665037" sldId="2147483717"/>
              <pc:sldLayoutMk cId="604639100" sldId="2147483667"/>
              <ac:spMk id="2" creationId="{07C7B19B-E6B9-E845-64F7-07768973DF4A}"/>
            </ac:spMkLst>
          </pc:spChg>
          <pc:spChg chg="mod">
            <ac:chgData name="Gabriela Nicolas" userId="0cd9304f-57ed-43dd-ac01-67a86c2a3f11" providerId="ADAL" clId="{CACF0DF0-8C81-4DEC-83DF-FA60BFFE7144}" dt="2023-08-28T17:21:16.513" v="30" actId="207"/>
            <ac:spMkLst>
              <pc:docMk/>
              <pc:sldMasterMk cId="874665037" sldId="2147483717"/>
              <pc:sldLayoutMk cId="604639100" sldId="2147483667"/>
              <ac:spMk id="13" creationId="{80900B63-CC9B-1E0C-0609-692C453594FE}"/>
            </ac:spMkLst>
          </pc:spChg>
          <pc:picChg chg="del">
            <ac:chgData name="Gabriela Nicolas" userId="0cd9304f-57ed-43dd-ac01-67a86c2a3f11" providerId="ADAL" clId="{CACF0DF0-8C81-4DEC-83DF-FA60BFFE7144}" dt="2023-08-28T17:21:00.997" v="23" actId="478"/>
            <ac:picMkLst>
              <pc:docMk/>
              <pc:sldMasterMk cId="874665037" sldId="2147483717"/>
              <pc:sldLayoutMk cId="604639100" sldId="2147483667"/>
              <ac:picMk id="4" creationId="{9FA40BD3-7C87-83E5-0CE4-CCFF99BE98C4}"/>
            </ac:picMkLst>
          </pc:picChg>
          <pc:picChg chg="del">
            <ac:chgData name="Gabriela Nicolas" userId="0cd9304f-57ed-43dd-ac01-67a86c2a3f11" providerId="ADAL" clId="{CACF0DF0-8C81-4DEC-83DF-FA60BFFE7144}" dt="2023-08-28T17:21:00.997" v="23" actId="478"/>
            <ac:picMkLst>
              <pc:docMk/>
              <pc:sldMasterMk cId="874665037" sldId="2147483717"/>
              <pc:sldLayoutMk cId="604639100" sldId="2147483667"/>
              <ac:picMk id="6" creationId="{74D51C03-E044-6670-FC54-C2890CDF8BEF}"/>
            </ac:picMkLst>
          </pc:picChg>
          <pc:picChg chg="del">
            <ac:chgData name="Gabriela Nicolas" userId="0cd9304f-57ed-43dd-ac01-67a86c2a3f11" providerId="ADAL" clId="{CACF0DF0-8C81-4DEC-83DF-FA60BFFE7144}" dt="2023-08-28T17:21:02.419" v="24" actId="478"/>
            <ac:picMkLst>
              <pc:docMk/>
              <pc:sldMasterMk cId="874665037" sldId="2147483717"/>
              <pc:sldLayoutMk cId="604639100" sldId="2147483667"/>
              <ac:picMk id="11" creationId="{86428F63-0083-E92D-9752-1D1738CFE0D7}"/>
            </ac:picMkLst>
          </pc:picChg>
        </pc:sldLayoutChg>
        <pc:sldLayoutChg chg="delSp modSp mod setBg">
          <pc:chgData name="Gabriela Nicolas" userId="0cd9304f-57ed-43dd-ac01-67a86c2a3f11" providerId="ADAL" clId="{CACF0DF0-8C81-4DEC-83DF-FA60BFFE7144}" dt="2023-08-28T17:20:13.715" v="8" actId="207"/>
          <pc:sldLayoutMkLst>
            <pc:docMk/>
            <pc:sldMasterMk cId="874665037" sldId="2147483717"/>
            <pc:sldLayoutMk cId="2456670137" sldId="2147483718"/>
          </pc:sldLayoutMkLst>
          <pc:spChg chg="mod">
            <ac:chgData name="Gabriela Nicolas" userId="0cd9304f-57ed-43dd-ac01-67a86c2a3f11" providerId="ADAL" clId="{CACF0DF0-8C81-4DEC-83DF-FA60BFFE7144}" dt="2023-08-28T17:20:13.715" v="8" actId="207"/>
            <ac:spMkLst>
              <pc:docMk/>
              <pc:sldMasterMk cId="874665037" sldId="2147483717"/>
              <pc:sldLayoutMk cId="2456670137" sldId="2147483718"/>
              <ac:spMk id="2" creationId="{D03DCC29-206D-BD31-5316-D94489B82118}"/>
            </ac:spMkLst>
          </pc:spChg>
          <pc:spChg chg="mod">
            <ac:chgData name="Gabriela Nicolas" userId="0cd9304f-57ed-43dd-ac01-67a86c2a3f11" providerId="ADAL" clId="{CACF0DF0-8C81-4DEC-83DF-FA60BFFE7144}" dt="2023-08-28T17:20:13.715" v="8" actId="207"/>
            <ac:spMkLst>
              <pc:docMk/>
              <pc:sldMasterMk cId="874665037" sldId="2147483717"/>
              <pc:sldLayoutMk cId="2456670137" sldId="2147483718"/>
              <ac:spMk id="3" creationId="{7A402FEB-DD5C-F0D7-FED5-BDCACCFC95AC}"/>
            </ac:spMkLst>
          </pc:spChg>
          <pc:picChg chg="del">
            <ac:chgData name="Gabriela Nicolas" userId="0cd9304f-57ed-43dd-ac01-67a86c2a3f11" providerId="ADAL" clId="{CACF0DF0-8C81-4DEC-83DF-FA60BFFE7144}" dt="2023-08-28T17:19:24.462" v="3" actId="478"/>
            <ac:picMkLst>
              <pc:docMk/>
              <pc:sldMasterMk cId="874665037" sldId="2147483717"/>
              <pc:sldLayoutMk cId="2456670137" sldId="2147483718"/>
              <ac:picMk id="4" creationId="{5D02A248-2477-D946-FF93-34680A190811}"/>
            </ac:picMkLst>
          </pc:picChg>
          <pc:picChg chg="del">
            <ac:chgData name="Gabriela Nicolas" userId="0cd9304f-57ed-43dd-ac01-67a86c2a3f11" providerId="ADAL" clId="{CACF0DF0-8C81-4DEC-83DF-FA60BFFE7144}" dt="2023-08-28T17:19:22.444" v="1" actId="478"/>
            <ac:picMkLst>
              <pc:docMk/>
              <pc:sldMasterMk cId="874665037" sldId="2147483717"/>
              <pc:sldLayoutMk cId="2456670137" sldId="2147483718"/>
              <ac:picMk id="5" creationId="{F8259758-6EF4-497A-233A-1A2364268F41}"/>
            </ac:picMkLst>
          </pc:picChg>
          <pc:picChg chg="del">
            <ac:chgData name="Gabriela Nicolas" userId="0cd9304f-57ed-43dd-ac01-67a86c2a3f11" providerId="ADAL" clId="{CACF0DF0-8C81-4DEC-83DF-FA60BFFE7144}" dt="2023-08-28T17:19:20.184" v="0" actId="478"/>
            <ac:picMkLst>
              <pc:docMk/>
              <pc:sldMasterMk cId="874665037" sldId="2147483717"/>
              <pc:sldLayoutMk cId="2456670137" sldId="2147483718"/>
              <ac:picMk id="8" creationId="{FC39B33C-1ACE-126E-42EE-3C50A4ACA694}"/>
            </ac:picMkLst>
          </pc:picChg>
          <pc:picChg chg="del">
            <ac:chgData name="Gabriela Nicolas" userId="0cd9304f-57ed-43dd-ac01-67a86c2a3f11" providerId="ADAL" clId="{CACF0DF0-8C81-4DEC-83DF-FA60BFFE7144}" dt="2023-08-28T17:19:23.890" v="2" actId="478"/>
            <ac:picMkLst>
              <pc:docMk/>
              <pc:sldMasterMk cId="874665037" sldId="2147483717"/>
              <pc:sldLayoutMk cId="2456670137" sldId="2147483718"/>
              <ac:picMk id="10" creationId="{B078DCAD-6FE9-0994-9DC7-36C95FE90279}"/>
            </ac:picMkLst>
          </pc:picChg>
        </pc:sldLayoutChg>
        <pc:sldLayoutChg chg="delSp modSp mod setBg">
          <pc:chgData name="Gabriela Nicolas" userId="0cd9304f-57ed-43dd-ac01-67a86c2a3f11" providerId="ADAL" clId="{CACF0DF0-8C81-4DEC-83DF-FA60BFFE7144}" dt="2023-08-28T17:20:40.871" v="14" actId="207"/>
          <pc:sldLayoutMkLst>
            <pc:docMk/>
            <pc:sldMasterMk cId="874665037" sldId="2147483717"/>
            <pc:sldLayoutMk cId="2549994284" sldId="2147483719"/>
          </pc:sldLayoutMkLst>
          <pc:spChg chg="mod">
            <ac:chgData name="Gabriela Nicolas" userId="0cd9304f-57ed-43dd-ac01-67a86c2a3f11" providerId="ADAL" clId="{CACF0DF0-8C81-4DEC-83DF-FA60BFFE7144}" dt="2023-08-28T17:20:40.871" v="14" actId="207"/>
            <ac:spMkLst>
              <pc:docMk/>
              <pc:sldMasterMk cId="874665037" sldId="2147483717"/>
              <pc:sldLayoutMk cId="2549994284" sldId="2147483719"/>
              <ac:spMk id="2" creationId="{6D5CA19D-21D9-1257-4558-13EFCBC7DB5F}"/>
            </ac:spMkLst>
          </pc:spChg>
          <pc:spChg chg="mod">
            <ac:chgData name="Gabriela Nicolas" userId="0cd9304f-57ed-43dd-ac01-67a86c2a3f11" providerId="ADAL" clId="{CACF0DF0-8C81-4DEC-83DF-FA60BFFE7144}" dt="2023-08-28T17:20:40.871" v="14" actId="207"/>
            <ac:spMkLst>
              <pc:docMk/>
              <pc:sldMasterMk cId="874665037" sldId="2147483717"/>
              <pc:sldLayoutMk cId="2549994284" sldId="2147483719"/>
              <ac:spMk id="3" creationId="{2EE8BFAB-1D36-3F83-7678-B8829AABDFDD}"/>
            </ac:spMkLst>
          </pc:spChg>
          <pc:picChg chg="del">
            <ac:chgData name="Gabriela Nicolas" userId="0cd9304f-57ed-43dd-ac01-67a86c2a3f11" providerId="ADAL" clId="{CACF0DF0-8C81-4DEC-83DF-FA60BFFE7144}" dt="2023-08-28T17:20:23.752" v="9" actId="478"/>
            <ac:picMkLst>
              <pc:docMk/>
              <pc:sldMasterMk cId="874665037" sldId="2147483717"/>
              <pc:sldLayoutMk cId="2549994284" sldId="2147483719"/>
              <ac:picMk id="4" creationId="{1A523DB8-81B4-5AD6-F2D5-0233E6B2A80F}"/>
            </ac:picMkLst>
          </pc:picChg>
          <pc:picChg chg="del">
            <ac:chgData name="Gabriela Nicolas" userId="0cd9304f-57ed-43dd-ac01-67a86c2a3f11" providerId="ADAL" clId="{CACF0DF0-8C81-4DEC-83DF-FA60BFFE7144}" dt="2023-08-28T17:20:23.752" v="9" actId="478"/>
            <ac:picMkLst>
              <pc:docMk/>
              <pc:sldMasterMk cId="874665037" sldId="2147483717"/>
              <pc:sldLayoutMk cId="2549994284" sldId="2147483719"/>
              <ac:picMk id="5" creationId="{C8195EE7-49C1-0EFD-3F5A-58A58BD029B1}"/>
            </ac:picMkLst>
          </pc:picChg>
          <pc:picChg chg="del">
            <ac:chgData name="Gabriela Nicolas" userId="0cd9304f-57ed-43dd-ac01-67a86c2a3f11" providerId="ADAL" clId="{CACF0DF0-8C81-4DEC-83DF-FA60BFFE7144}" dt="2023-08-28T17:20:33.149" v="13" actId="478"/>
            <ac:picMkLst>
              <pc:docMk/>
              <pc:sldMasterMk cId="874665037" sldId="2147483717"/>
              <pc:sldLayoutMk cId="2549994284" sldId="2147483719"/>
              <ac:picMk id="8" creationId="{7F691DE1-5FC9-26A4-595B-C52791DB7EFD}"/>
            </ac:picMkLst>
          </pc:picChg>
        </pc:sldLayoutChg>
        <pc:sldLayoutChg chg="del">
          <pc:chgData name="Gabriela Nicolas" userId="0cd9304f-57ed-43dd-ac01-67a86c2a3f11" providerId="ADAL" clId="{CACF0DF0-8C81-4DEC-83DF-FA60BFFE7144}" dt="2023-08-28T17:20:43.765" v="15" actId="2696"/>
          <pc:sldLayoutMkLst>
            <pc:docMk/>
            <pc:sldMasterMk cId="874665037" sldId="2147483717"/>
            <pc:sldLayoutMk cId="3907570325" sldId="2147483720"/>
          </pc:sldLayoutMkLst>
        </pc:sldLayoutChg>
        <pc:sldLayoutChg chg="del">
          <pc:chgData name="Gabriela Nicolas" userId="0cd9304f-57ed-43dd-ac01-67a86c2a3f11" providerId="ADAL" clId="{CACF0DF0-8C81-4DEC-83DF-FA60BFFE7144}" dt="2023-08-28T17:20:45.554" v="16" actId="2696"/>
          <pc:sldLayoutMkLst>
            <pc:docMk/>
            <pc:sldMasterMk cId="874665037" sldId="2147483717"/>
            <pc:sldLayoutMk cId="751667003" sldId="2147483721"/>
          </pc:sldLayoutMkLst>
        </pc:sldLayoutChg>
        <pc:sldLayoutChg chg="del">
          <pc:chgData name="Gabriela Nicolas" userId="0cd9304f-57ed-43dd-ac01-67a86c2a3f11" providerId="ADAL" clId="{CACF0DF0-8C81-4DEC-83DF-FA60BFFE7144}" dt="2023-08-28T17:20:46.877" v="17" actId="2696"/>
          <pc:sldLayoutMkLst>
            <pc:docMk/>
            <pc:sldMasterMk cId="874665037" sldId="2147483717"/>
            <pc:sldLayoutMk cId="3286998125" sldId="2147483726"/>
          </pc:sldLayoutMkLst>
        </pc:sldLayoutChg>
        <pc:sldLayoutChg chg="del">
          <pc:chgData name="Gabriela Nicolas" userId="0cd9304f-57ed-43dd-ac01-67a86c2a3f11" providerId="ADAL" clId="{CACF0DF0-8C81-4DEC-83DF-FA60BFFE7144}" dt="2023-08-28T17:20:47.511" v="18" actId="2696"/>
          <pc:sldLayoutMkLst>
            <pc:docMk/>
            <pc:sldMasterMk cId="874665037" sldId="2147483717"/>
            <pc:sldLayoutMk cId="2608955774" sldId="2147483727"/>
          </pc:sldLayoutMkLst>
        </pc:sldLayoutChg>
      </pc:sldMasterChg>
      <pc:sldMasterChg chg="delSldLayout">
        <pc:chgData name="Gabriela Nicolas" userId="0cd9304f-57ed-43dd-ac01-67a86c2a3f11" providerId="ADAL" clId="{CACF0DF0-8C81-4DEC-83DF-FA60BFFE7144}" dt="2023-08-28T17:20:53.084" v="22" actId="2696"/>
        <pc:sldMasterMkLst>
          <pc:docMk/>
          <pc:sldMasterMk cId="353252121" sldId="2147483728"/>
        </pc:sldMasterMkLst>
        <pc:sldLayoutChg chg="del">
          <pc:chgData name="Gabriela Nicolas" userId="0cd9304f-57ed-43dd-ac01-67a86c2a3f11" providerId="ADAL" clId="{CACF0DF0-8C81-4DEC-83DF-FA60BFFE7144}" dt="2023-08-28T17:20:51.390" v="19" actId="2696"/>
          <pc:sldLayoutMkLst>
            <pc:docMk/>
            <pc:sldMasterMk cId="353252121" sldId="2147483728"/>
            <pc:sldLayoutMk cId="3102882270" sldId="2147483729"/>
          </pc:sldLayoutMkLst>
        </pc:sldLayoutChg>
        <pc:sldLayoutChg chg="del">
          <pc:chgData name="Gabriela Nicolas" userId="0cd9304f-57ed-43dd-ac01-67a86c2a3f11" providerId="ADAL" clId="{CACF0DF0-8C81-4DEC-83DF-FA60BFFE7144}" dt="2023-08-28T17:20:52.009" v="20" actId="2696"/>
          <pc:sldLayoutMkLst>
            <pc:docMk/>
            <pc:sldMasterMk cId="353252121" sldId="2147483728"/>
            <pc:sldLayoutMk cId="217994119" sldId="2147483730"/>
          </pc:sldLayoutMkLst>
        </pc:sldLayoutChg>
        <pc:sldLayoutChg chg="del">
          <pc:chgData name="Gabriela Nicolas" userId="0cd9304f-57ed-43dd-ac01-67a86c2a3f11" providerId="ADAL" clId="{CACF0DF0-8C81-4DEC-83DF-FA60BFFE7144}" dt="2023-08-28T17:20:52.552" v="21" actId="2696"/>
          <pc:sldLayoutMkLst>
            <pc:docMk/>
            <pc:sldMasterMk cId="353252121" sldId="2147483728"/>
            <pc:sldLayoutMk cId="2927620962" sldId="2147483731"/>
          </pc:sldLayoutMkLst>
        </pc:sldLayoutChg>
        <pc:sldLayoutChg chg="del">
          <pc:chgData name="Gabriela Nicolas" userId="0cd9304f-57ed-43dd-ac01-67a86c2a3f11" providerId="ADAL" clId="{CACF0DF0-8C81-4DEC-83DF-FA60BFFE7144}" dt="2023-08-28T17:20:53.084" v="22" actId="2696"/>
          <pc:sldLayoutMkLst>
            <pc:docMk/>
            <pc:sldMasterMk cId="353252121" sldId="2147483728"/>
            <pc:sldLayoutMk cId="3571374951" sldId="2147483732"/>
          </pc:sldLayoutMkLst>
        </pc:sldLayoutChg>
      </pc:sldMasterChg>
      <pc:sldMasterChg chg="del delSldLayout">
        <pc:chgData name="Gabriela Nicolas" userId="0cd9304f-57ed-43dd-ac01-67a86c2a3f11" providerId="ADAL" clId="{CACF0DF0-8C81-4DEC-83DF-FA60BFFE7144}" dt="2023-08-28T17:48:53.324" v="375" actId="47"/>
        <pc:sldMasterMkLst>
          <pc:docMk/>
          <pc:sldMasterMk cId="3806517933" sldId="2147483737"/>
        </pc:sldMasterMkLst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3250640578" sldId="2147483650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75947318" sldId="2147483651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1784165355" sldId="2147483652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1371419617" sldId="2147483685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3245526726" sldId="2147483686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2806072019" sldId="2147483687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680748738" sldId="2147483688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1801825895" sldId="2147483696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2344541759" sldId="2147483738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736256347" sldId="2147483739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1584029367" sldId="2147483740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2613097846" sldId="2147483741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3800353980" sldId="2147483742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70523590" sldId="2147483743"/>
          </pc:sldLayoutMkLst>
        </pc:sldLayoutChg>
        <pc:sldLayoutChg chg="del">
          <pc:chgData name="Gabriela Nicolas" userId="0cd9304f-57ed-43dd-ac01-67a86c2a3f11" providerId="ADAL" clId="{CACF0DF0-8C81-4DEC-83DF-FA60BFFE7144}" dt="2023-08-28T17:48:53.324" v="375" actId="47"/>
          <pc:sldLayoutMkLst>
            <pc:docMk/>
            <pc:sldMasterMk cId="3806517933" sldId="2147483737"/>
            <pc:sldLayoutMk cId="3925382993" sldId="2147483744"/>
          </pc:sldLayoutMkLst>
        </pc:sldLayoutChg>
      </pc:sldMasterChg>
    </pc:docChg>
  </pc:docChgLst>
  <pc:docChgLst>
    <pc:chgData clId="Web-{765373DF-CD24-4DBA-BFE5-930CE1059F6E}"/>
    <pc:docChg chg="modSld">
      <pc:chgData name="" userId="" providerId="" clId="Web-{765373DF-CD24-4DBA-BFE5-930CE1059F6E}" dt="2023-08-28T19:18:01.624" v="3" actId="20577"/>
      <pc:docMkLst>
        <pc:docMk/>
      </pc:docMkLst>
      <pc:sldChg chg="modSp">
        <pc:chgData name="" userId="" providerId="" clId="Web-{765373DF-CD24-4DBA-BFE5-930CE1059F6E}" dt="2023-08-28T19:18:01.624" v="3" actId="20577"/>
        <pc:sldMkLst>
          <pc:docMk/>
          <pc:sldMk cId="3456944859" sldId="5008"/>
        </pc:sldMkLst>
        <pc:spChg chg="mod">
          <ac:chgData name="" userId="" providerId="" clId="Web-{765373DF-CD24-4DBA-BFE5-930CE1059F6E}" dt="2023-08-28T19:18:01.624" v="3" actId="20577"/>
          <ac:spMkLst>
            <pc:docMk/>
            <pc:sldMk cId="3456944859" sldId="5008"/>
            <ac:spMk id="5" creationId="{9D6C9AE6-2A02-844F-1054-63F7A522B142}"/>
          </ac:spMkLst>
        </pc:spChg>
      </pc:sldChg>
    </pc:docChg>
  </pc:docChgLst>
  <pc:docChgLst>
    <pc:chgData name="Elvecia Estefanía Gatica Correa" userId="S::elvecia.gatica@chilecompra.cl::48beb766-f556-4010-848b-2f7a4d469c2c" providerId="AD" clId="Web-{765373DF-CD24-4DBA-BFE5-930CE1059F6E}"/>
    <pc:docChg chg="modSld">
      <pc:chgData name="Elvecia Estefanía Gatica Correa" userId="S::elvecia.gatica@chilecompra.cl::48beb766-f556-4010-848b-2f7a4d469c2c" providerId="AD" clId="Web-{765373DF-CD24-4DBA-BFE5-930CE1059F6E}" dt="2023-08-28T19:28:59.639" v="344" actId="20577"/>
      <pc:docMkLst>
        <pc:docMk/>
      </pc:docMkLst>
      <pc:sldChg chg="modSp">
        <pc:chgData name="Elvecia Estefanía Gatica Correa" userId="S::elvecia.gatica@chilecompra.cl::48beb766-f556-4010-848b-2f7a4d469c2c" providerId="AD" clId="Web-{765373DF-CD24-4DBA-BFE5-930CE1059F6E}" dt="2023-08-28T19:28:59.639" v="344" actId="20577"/>
        <pc:sldMkLst>
          <pc:docMk/>
          <pc:sldMk cId="3456944859" sldId="5008"/>
        </pc:sldMkLst>
        <pc:spChg chg="mod">
          <ac:chgData name="Elvecia Estefanía Gatica Correa" userId="S::elvecia.gatica@chilecompra.cl::48beb766-f556-4010-848b-2f7a4d469c2c" providerId="AD" clId="Web-{765373DF-CD24-4DBA-BFE5-930CE1059F6E}" dt="2023-08-28T19:22:52.959" v="129" actId="20577"/>
          <ac:spMkLst>
            <pc:docMk/>
            <pc:sldMk cId="3456944859" sldId="5008"/>
            <ac:spMk id="2" creationId="{AD1AFC0F-D2B6-C451-188B-5222124FD6F4}"/>
          </ac:spMkLst>
        </pc:spChg>
        <pc:spChg chg="mod">
          <ac:chgData name="Elvecia Estefanía Gatica Correa" userId="S::elvecia.gatica@chilecompra.cl::48beb766-f556-4010-848b-2f7a4d469c2c" providerId="AD" clId="Web-{765373DF-CD24-4DBA-BFE5-930CE1059F6E}" dt="2023-08-28T19:25:35.306" v="177" actId="20577"/>
          <ac:spMkLst>
            <pc:docMk/>
            <pc:sldMk cId="3456944859" sldId="5008"/>
            <ac:spMk id="3" creationId="{B20A8886-0686-063D-72C5-932AEE1E66B0}"/>
          </ac:spMkLst>
        </pc:spChg>
        <pc:spChg chg="mod">
          <ac:chgData name="Elvecia Estefanía Gatica Correa" userId="S::elvecia.gatica@chilecompra.cl::48beb766-f556-4010-848b-2f7a4d469c2c" providerId="AD" clId="Web-{765373DF-CD24-4DBA-BFE5-930CE1059F6E}" dt="2023-08-28T19:28:59.639" v="344" actId="20577"/>
          <ac:spMkLst>
            <pc:docMk/>
            <pc:sldMk cId="3456944859" sldId="5008"/>
            <ac:spMk id="5" creationId="{9D6C9AE6-2A02-844F-1054-63F7A522B142}"/>
          </ac:spMkLst>
        </pc:spChg>
        <pc:picChg chg="mod">
          <ac:chgData name="Elvecia Estefanía Gatica Correa" userId="S::elvecia.gatica@chilecompra.cl::48beb766-f556-4010-848b-2f7a4d469c2c" providerId="AD" clId="Web-{765373DF-CD24-4DBA-BFE5-930CE1059F6E}" dt="2023-08-28T19:28:27.997" v="339" actId="1076"/>
          <ac:picMkLst>
            <pc:docMk/>
            <pc:sldMk cId="3456944859" sldId="5008"/>
            <ac:picMk id="4" creationId="{82AB05B7-2E7F-5D36-141D-2D5EF6F8ECB0}"/>
          </ac:picMkLst>
        </pc:picChg>
      </pc:sldChg>
    </pc:docChg>
  </pc:docChgLst>
  <pc:docChgLst>
    <pc:chgData name="Eduardo Viveros" userId="S::eduardo.viveros@chilecompra.cl::2fb64b1a-7ca3-42df-afac-ff42b3d23ac5" providerId="AD" clId="Web-{36AF2CBC-8BFD-44AC-0B82-B96569EB43F9}"/>
    <pc:docChg chg="mod">
      <pc:chgData name="Eduardo Viveros" userId="S::eduardo.viveros@chilecompra.cl::2fb64b1a-7ca3-42df-afac-ff42b3d23ac5" providerId="AD" clId="Web-{36AF2CBC-8BFD-44AC-0B82-B96569EB43F9}" dt="2023-08-29T22:19:15.618" v="1"/>
      <pc:docMkLst>
        <pc:docMk/>
      </pc:docMkLst>
      <pc:sldChg chg="modCm">
        <pc:chgData name="Eduardo Viveros" userId="S::eduardo.viveros@chilecompra.cl::2fb64b1a-7ca3-42df-afac-ff42b3d23ac5" providerId="AD" clId="Web-{36AF2CBC-8BFD-44AC-0B82-B96569EB43F9}" dt="2023-08-29T22:19:15.618" v="1"/>
        <pc:sldMkLst>
          <pc:docMk/>
          <pc:sldMk cId="985453989" sldId="50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duardo Viveros" userId="S::eduardo.viveros@chilecompra.cl::2fb64b1a-7ca3-42df-afac-ff42b3d23ac5" providerId="AD" clId="Web-{36AF2CBC-8BFD-44AC-0B82-B96569EB43F9}" dt="2023-08-29T22:19:15.618" v="1"/>
              <pc2:cmMkLst xmlns:pc2="http://schemas.microsoft.com/office/powerpoint/2019/9/main/command">
                <pc:docMk/>
                <pc:sldMk cId="985453989" sldId="5000"/>
                <pc2:cmMk id="{CDFE3FA5-F230-4B91-8BF0-733BFB94F9B0}"/>
              </pc2:cmMkLst>
              <pc226:cmRplyChg chg="add">
                <pc226:chgData name="Eduardo Viveros" userId="S::eduardo.viveros@chilecompra.cl::2fb64b1a-7ca3-42df-afac-ff42b3d23ac5" providerId="AD" clId="Web-{36AF2CBC-8BFD-44AC-0B82-B96569EB43F9}" dt="2023-08-29T22:19:15.618" v="1"/>
                <pc2:cmRplyMkLst xmlns:pc2="http://schemas.microsoft.com/office/powerpoint/2019/9/main/command">
                  <pc:docMk/>
                  <pc:sldMk cId="985453989" sldId="5000"/>
                  <pc2:cmMk id="{CDFE3FA5-F230-4B91-8BF0-733BFB94F9B0}"/>
                  <pc2:cmRplyMk id="{C957CA34-4B0F-41B4-A4A2-1C078E679069}"/>
                </pc2:cmRplyMkLst>
              </pc226:cmRplyChg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AE10-20EF-4A63-8774-B9FEB97BA899}" type="datetimeFigureOut">
              <a:rPr lang="es-CL" smtClean="0"/>
              <a:t>28-08-2023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9534A-528B-4449-8BA9-E8A689025F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913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adopublico.cl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Gracias a </a:t>
            </a:r>
            <a:r>
              <a:rPr lang="en-US" err="1"/>
              <a:t>nuestra</a:t>
            </a:r>
            <a:r>
              <a:rPr lang="en-US"/>
              <a:t> </a:t>
            </a:r>
            <a:r>
              <a:rPr lang="en-US" err="1"/>
              <a:t>plataforma</a:t>
            </a:r>
            <a:r>
              <a:rPr lang="en-US"/>
              <a:t> </a:t>
            </a:r>
            <a:r>
              <a:rPr lang="es-CL">
                <a:hlinkClick r:id="rId3"/>
              </a:rPr>
              <a:t>www.mercadopublico.cl</a:t>
            </a:r>
            <a:r>
              <a:rPr lang="es-CL"/>
              <a:t>  la ciudadanía, todos ustedes, pueden ver qué, cómo, a cuánto y a quién compra el Estado. Desde adquisiciones simples -que van desde un lápiz- a otras sumamente trascendentes como mamógrafos, vehículos de Carabineros, computadores o elementos de protección sanitaria para hacer frente a la pandemia. </a:t>
            </a:r>
            <a:endParaRPr lang="es-MX"/>
          </a:p>
          <a:p>
            <a:endParaRPr lang="es-MX"/>
          </a:p>
          <a:p>
            <a:r>
              <a:rPr lang="es-MX"/>
              <a:t>Mercado Público es así la plataforma transaccional intermediaria entre los organismos como ministerios, municipalidades,  y las personas y empresas que venden sus bienes y servicios. </a:t>
            </a:r>
          </a:p>
          <a:p>
            <a:endParaRPr lang="es-MX"/>
          </a:p>
          <a:p>
            <a:r>
              <a:rPr lang="es-MX"/>
              <a:t>A la plataforma se suman servicios de apoyo que entregamos para contribuir a que el Estado sea un Estado moderno y a la vez haga un buen uso de los recursos públicos.</a:t>
            </a:r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534A-528B-4449-8BA9-E8A689025FE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409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3"/>
              </a:spcBef>
              <a:spcAft>
                <a:spcPct val="0"/>
              </a:spcAft>
            </a:pPr>
            <a:r>
              <a:rPr lang="es-CL"/>
              <a:t>En cuanto a la Compra Ágil, que nació como una modalidad para apoyar las micros, pequeñas y medianas empresas mediante la venta simplificada por montos de hasta 30 UTM, podemos decir que durante el 2022 hubo un gran crecimiento. Un 60% respecto a 2021 con 479 millones de dólares transados.</a:t>
            </a:r>
            <a:endParaRPr lang="en-US"/>
          </a:p>
          <a:p>
            <a:pPr>
              <a:spcBef>
                <a:spcPts val="103"/>
              </a:spcBef>
              <a:spcAft>
                <a:spcPct val="0"/>
              </a:spcAft>
            </a:pPr>
            <a:endParaRPr lang="es-CL"/>
          </a:p>
          <a:p>
            <a:pPr>
              <a:spcBef>
                <a:spcPts val="103"/>
              </a:spcBef>
              <a:spcAft>
                <a:spcPct val="0"/>
              </a:spcAft>
            </a:pPr>
            <a:r>
              <a:rPr lang="es-CL"/>
              <a:t>Entre los rubros más transados en esta modalidad se cuentan equipamiento y suministros médicos, medicamentos y productos farmacéuticos y tecnologías de la información.</a:t>
            </a:r>
            <a:endParaRPr lang="en-US"/>
          </a:p>
          <a:p>
            <a:pPr>
              <a:spcBef>
                <a:spcPts val="103"/>
              </a:spcBef>
              <a:spcAft>
                <a:spcPct val="0"/>
              </a:spcAft>
            </a:pPr>
            <a:endParaRPr lang="es-CL"/>
          </a:p>
          <a:p>
            <a:pPr>
              <a:spcBef>
                <a:spcPts val="103"/>
              </a:spcBef>
              <a:spcAft>
                <a:spcPct val="0"/>
              </a:spcAft>
            </a:pPr>
            <a:r>
              <a:rPr lang="es-ES"/>
              <a:t>Para el 2023 se espera implementar la Fase 2 de la Compra Ágil en Mercado Público que implica mejoras en el módulo para facilitar la gestión de los usuarios y usuarias.</a:t>
            </a:r>
            <a:endParaRPr lang="en-US"/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534A-528B-4449-8BA9-E8A689025FE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3"/>
              </a:spcBef>
              <a:spcAft>
                <a:spcPct val="0"/>
              </a:spcAft>
            </a:pPr>
            <a:r>
              <a:rPr lang="es-CL"/>
              <a:t>En cuanto a la Compra Ágil, que nació como una modalidad para apoyar las micros, pequeñas y medianas empresas mediante la venta simplificada por montos de hasta 30 UTM, podemos decir que durante el 2022 hubo un gran crecimiento. Un 60% respecto a 2021 con 479 millones de dólares transados.</a:t>
            </a:r>
            <a:endParaRPr lang="en-US"/>
          </a:p>
          <a:p>
            <a:pPr>
              <a:spcBef>
                <a:spcPts val="103"/>
              </a:spcBef>
              <a:spcAft>
                <a:spcPct val="0"/>
              </a:spcAft>
            </a:pPr>
            <a:endParaRPr lang="es-CL"/>
          </a:p>
          <a:p>
            <a:pPr>
              <a:spcBef>
                <a:spcPts val="103"/>
              </a:spcBef>
              <a:spcAft>
                <a:spcPct val="0"/>
              </a:spcAft>
            </a:pPr>
            <a:r>
              <a:rPr lang="es-CL"/>
              <a:t>Entre los rubros más transados en esta modalidad se cuentan equipamiento y suministros médicos, medicamentos y productos farmacéuticos y tecnologías de la información.</a:t>
            </a:r>
            <a:endParaRPr lang="en-US"/>
          </a:p>
          <a:p>
            <a:pPr>
              <a:spcBef>
                <a:spcPts val="103"/>
              </a:spcBef>
              <a:spcAft>
                <a:spcPct val="0"/>
              </a:spcAft>
            </a:pPr>
            <a:endParaRPr lang="es-CL"/>
          </a:p>
          <a:p>
            <a:pPr>
              <a:spcBef>
                <a:spcPts val="103"/>
              </a:spcBef>
              <a:spcAft>
                <a:spcPct val="0"/>
              </a:spcAft>
            </a:pPr>
            <a:r>
              <a:rPr lang="es-ES"/>
              <a:t>Para el 2023 se espera implementar la Fase 2 de la Compra Ágil en Mercado Público que implica mejoras en el módulo para facilitar la gestión de los usuarios y usuarias.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9534A-528B-4449-8BA9-E8A689025FE5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1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ct val="0"/>
              </a:spcAft>
            </a:pPr>
            <a:r>
              <a:rPr lang="es-CL"/>
              <a:t>En cuanto a la Compra Ágil, que nació como una modalidad para apoyar las micros, pequeñas y medianas empresas mediante la venta simplificada por montos de hasta 30 UTM, podemos decir que durante el 2022 hubo un gran crecimiento. Un 60% respecto a 2021 con 479 millones de dólares transados.</a:t>
            </a:r>
            <a:endParaRPr lang="en-US"/>
          </a:p>
          <a:p>
            <a:pPr>
              <a:spcBef>
                <a:spcPts val="100"/>
              </a:spcBef>
              <a:spcAft>
                <a:spcPct val="0"/>
              </a:spcAft>
            </a:pPr>
            <a:endParaRPr lang="es-CL"/>
          </a:p>
          <a:p>
            <a:pPr>
              <a:spcBef>
                <a:spcPts val="100"/>
              </a:spcBef>
              <a:spcAft>
                <a:spcPct val="0"/>
              </a:spcAft>
            </a:pPr>
            <a:r>
              <a:rPr lang="es-CL"/>
              <a:t>Entre los rubros más transados en esta modalidad se cuentan equipamiento y suministros médicos, medicamentos y productos farmacéuticos y tecnologías de la información.</a:t>
            </a:r>
            <a:endParaRPr lang="en-US"/>
          </a:p>
          <a:p>
            <a:pPr>
              <a:spcBef>
                <a:spcPts val="100"/>
              </a:spcBef>
              <a:spcAft>
                <a:spcPct val="0"/>
              </a:spcAft>
            </a:pPr>
            <a:endParaRPr lang="es-CL"/>
          </a:p>
          <a:p>
            <a:pPr>
              <a:spcBef>
                <a:spcPts val="100"/>
              </a:spcBef>
              <a:spcAft>
                <a:spcPct val="0"/>
              </a:spcAft>
            </a:pPr>
            <a:r>
              <a:rPr lang="es-ES"/>
              <a:t>Para el 2023 se espera implementar la Fase 2 de la Compra Ágil en Mercado Público que implica mejoras en el módulo para facilitar la gestión de los usuarios y usuarias.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9534A-528B-4449-8BA9-E8A689025FE5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50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ct val="0"/>
              </a:spcAft>
            </a:pPr>
            <a:r>
              <a:rPr lang="es-CL"/>
              <a:t>En cuanto a la Compra Ágil, que nació como una modalidad para apoyar las micros, pequeñas y medianas empresas mediante la venta simplificada por montos de hasta 30 UTM, podemos decir que durante el 2022 hubo un gran crecimiento. Un 60% respecto a 2021 con 479 millones de dólares transados.</a:t>
            </a:r>
            <a:endParaRPr lang="en-US"/>
          </a:p>
          <a:p>
            <a:pPr>
              <a:spcBef>
                <a:spcPts val="100"/>
              </a:spcBef>
              <a:spcAft>
                <a:spcPct val="0"/>
              </a:spcAft>
            </a:pPr>
            <a:endParaRPr lang="es-CL"/>
          </a:p>
          <a:p>
            <a:pPr>
              <a:spcBef>
                <a:spcPts val="100"/>
              </a:spcBef>
              <a:spcAft>
                <a:spcPct val="0"/>
              </a:spcAft>
            </a:pPr>
            <a:r>
              <a:rPr lang="es-CL"/>
              <a:t>Entre los rubros más transados en esta modalidad se cuentan equipamiento y suministros médicos, medicamentos y productos farmacéuticos y tecnologías de la información.</a:t>
            </a:r>
            <a:endParaRPr lang="en-US"/>
          </a:p>
          <a:p>
            <a:pPr>
              <a:spcBef>
                <a:spcPts val="100"/>
              </a:spcBef>
              <a:spcAft>
                <a:spcPct val="0"/>
              </a:spcAft>
            </a:pPr>
            <a:endParaRPr lang="es-CL"/>
          </a:p>
          <a:p>
            <a:pPr>
              <a:spcBef>
                <a:spcPts val="100"/>
              </a:spcBef>
              <a:spcAft>
                <a:spcPct val="0"/>
              </a:spcAft>
            </a:pPr>
            <a:r>
              <a:rPr lang="es-ES"/>
              <a:t>Para el 2023 se espera implementar la Fase 2 de la Compra Ágil en Mercado Público que implica mejoras en el módulo para facilitar la gestión de los usuarios y usuarias.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9534A-528B-4449-8BA9-E8A689025FE5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84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9534A-528B-4449-8BA9-E8A689025FE5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3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9534A-528B-4449-8BA9-E8A689025FE5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32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9534A-528B-4449-8BA9-E8A689025FE5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4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DCC29-206D-BD31-5316-D94489B82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0916" y="1774922"/>
            <a:ext cx="8539274" cy="2387600"/>
          </a:xfrm>
        </p:spPr>
        <p:txBody>
          <a:bodyPr anchor="ctr" anchorCtr="0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02FEB-DD5C-F0D7-FED5-BDCACCFC9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0916" y="4255897"/>
            <a:ext cx="8172690" cy="632864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667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rtadill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CA19D-21D9-1257-4558-13EFCBC7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770" y="1918133"/>
            <a:ext cx="7918882" cy="2111049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E8BFAB-1D36-3F83-7678-B8829AABD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1770" y="4131937"/>
            <a:ext cx="8435717" cy="44441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4999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i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7B19B-E6B9-E845-64F7-07768973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611036"/>
            <a:ext cx="8633971" cy="99653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80900B63-CC9B-1E0C-0609-692C45359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1796537"/>
            <a:ext cx="8632245" cy="299448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463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6FFFD2C-411A-C014-FD23-675022FC5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71" y="2529489"/>
            <a:ext cx="10905458" cy="996536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</a:t>
            </a:r>
            <a:br>
              <a:rPr lang="es-MX"/>
            </a:br>
            <a:r>
              <a:rPr lang="es-MX"/>
              <a:t>el estilo de título del patrón</a:t>
            </a:r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BC21D1E-7C74-2CEB-0021-0D9DF9120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3368" y="4736411"/>
            <a:ext cx="2205264" cy="4696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2BE6EC-D4F8-834E-A72B-AE83C6815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567" y="227640"/>
            <a:ext cx="2031305" cy="11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6428F63-0083-E92D-9752-1D1738CFE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C7B19B-E6B9-E845-64F7-07768973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04"/>
            <a:ext cx="7679499" cy="99653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D51C03-E044-6670-FC54-C2890CDF8B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549" y="420909"/>
            <a:ext cx="363775" cy="1387102"/>
          </a:xfrm>
          <a:prstGeom prst="rect">
            <a:avLst/>
          </a:prstGeom>
        </p:spPr>
      </p:pic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80900B63-CC9B-1E0C-0609-692C45359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7215"/>
            <a:ext cx="7677911" cy="299448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A7F57B-8F5F-B76A-CBAB-095252AAF6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255" y="297838"/>
            <a:ext cx="2031305" cy="11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6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FAC9DE-4260-7A82-F8F6-81E64BC9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CD3342-C19F-3821-23CD-8E4007A65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13ACBB-CD6A-CB5C-46A9-9A25DC349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B5A9-4CA7-4C4C-A9F3-8C983CD6A3EE}" type="datetimeFigureOut">
              <a:rPr lang="es-CL" smtClean="0"/>
              <a:t>28-08-2023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BA2EC-638D-6A1C-83F0-B71B4DCE4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8CAB05-D0EB-8146-2A03-0CDB5F5C1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732B-5718-7D4A-8FC6-B973518743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466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667" r:id="rId3"/>
    <p:sldLayoutId id="2147483725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52D16-A00A-3F9E-1C8B-B8D137CE5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337" y="1970128"/>
            <a:ext cx="10393687" cy="2387600"/>
          </a:xfrm>
        </p:spPr>
        <p:txBody>
          <a:bodyPr>
            <a:noAutofit/>
          </a:bodyPr>
          <a:lstStyle/>
          <a:p>
            <a:r>
              <a:rPr lang="es-MX" sz="4800"/>
              <a:t>Modalidad de Compra Ágil para mayor participación de Empresas de Menor Tamaño </a:t>
            </a:r>
            <a:endParaRPr lang="es-CL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44B70E-0729-AD17-659A-233FCEDEE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337" y="4451103"/>
            <a:ext cx="10681363" cy="632864"/>
          </a:xfrm>
        </p:spPr>
        <p:txBody>
          <a:bodyPr/>
          <a:lstStyle/>
          <a:p>
            <a:r>
              <a:rPr lang="es-CL" b="1"/>
              <a:t>Eduardo Viveros.</a:t>
            </a:r>
            <a:r>
              <a:rPr lang="es-CL"/>
              <a:t> Jefe de Proyectos Estratégicos, Dirección ChileCompra</a:t>
            </a:r>
          </a:p>
        </p:txBody>
      </p:sp>
    </p:spTree>
    <p:extLst>
      <p:ext uri="{BB962C8B-B14F-4D97-AF65-F5344CB8AC3E}">
        <p14:creationId xmlns:p14="http://schemas.microsoft.com/office/powerpoint/2010/main" val="86006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2CEA2-7765-D265-FB22-D19332FB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567493"/>
            <a:ext cx="8633971" cy="5319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Cómo funciona la </a:t>
            </a:r>
            <a:b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modalidad Compra Ágil</a:t>
            </a:r>
            <a:endParaRPr kumimoji="0" lang="es-CL" sz="37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67C42CC8-D313-D556-8C8B-AA2DE650CC06}"/>
              </a:ext>
            </a:extLst>
          </p:cNvPr>
          <p:cNvSpPr txBox="1"/>
          <p:nvPr/>
        </p:nvSpPr>
        <p:spPr>
          <a:xfrm>
            <a:off x="839925" y="2058047"/>
            <a:ext cx="4581161" cy="27515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sz="2400" b="1">
                <a:solidFill>
                  <a:srgbClr val="E94560"/>
                </a:solidFill>
                <a:latin typeface="Verdana"/>
                <a:ea typeface="Verdana"/>
                <a:cs typeface="+mn-cs"/>
              </a:rPr>
              <a:t>Compra Ágil no requiere la dictación de una resolución fundada que autorice su procedencia</a:t>
            </a:r>
            <a:r>
              <a:rPr lang="es-CL" sz="2400" b="0">
                <a:solidFill>
                  <a:srgbClr val="E94560"/>
                </a:solidFill>
                <a:latin typeface="Verdana"/>
                <a:ea typeface="Verdana"/>
                <a:cs typeface="+mn-cs"/>
              </a:rPr>
              <a:t>, sino que basta únicamente con la emisión la orden de compra, aceptada por el proveedor.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58DDE0DA-077D-4002-7382-EF5703CFD6E4}"/>
              </a:ext>
            </a:extLst>
          </p:cNvPr>
          <p:cNvSpPr txBox="1">
            <a:spLocks/>
          </p:cNvSpPr>
          <p:nvPr/>
        </p:nvSpPr>
        <p:spPr>
          <a:xfrm>
            <a:off x="5853793" y="2058047"/>
            <a:ext cx="5489121" cy="5571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kern="120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Existen 3 requisitos para la procedencia de la Compra Ágil:</a:t>
            </a:r>
            <a:endParaRPr kumimoji="0" lang="es-C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pic>
        <p:nvPicPr>
          <p:cNvPr id="10" name="Imagen 9" descr="Imagen que contiene texto, señal, dibujo&#10;&#10;Descripción generada automáticamente">
            <a:extLst>
              <a:ext uri="{FF2B5EF4-FFF2-40B4-BE49-F238E27FC236}">
                <a16:creationId xmlns:a16="http://schemas.microsoft.com/office/drawing/2014/main" id="{E2675A40-01F1-A18B-BB92-D58D983C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34" y="4063124"/>
            <a:ext cx="923330" cy="923330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55F9F63-C825-A09C-DBDB-5CC7956F3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864" y="2780307"/>
            <a:ext cx="1080000" cy="108000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482A0E1F-A257-0EA0-852C-9929FBC51829}"/>
              </a:ext>
            </a:extLst>
          </p:cNvPr>
          <p:cNvGrpSpPr/>
          <p:nvPr/>
        </p:nvGrpSpPr>
        <p:grpSpPr>
          <a:xfrm>
            <a:off x="6232142" y="5412491"/>
            <a:ext cx="798238" cy="1081042"/>
            <a:chOff x="5907362" y="5532235"/>
            <a:chExt cx="925109" cy="125286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6F28147-4C04-A986-40F8-1708027E5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4947" y="5532235"/>
              <a:ext cx="847524" cy="1252862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F6E30AC-ECDD-1179-3FD4-D4C4E67C6FD2}"/>
                </a:ext>
              </a:extLst>
            </p:cNvPr>
            <p:cNvGrpSpPr/>
            <p:nvPr/>
          </p:nvGrpSpPr>
          <p:grpSpPr>
            <a:xfrm>
              <a:off x="5907362" y="5998029"/>
              <a:ext cx="439009" cy="433940"/>
              <a:chOff x="7477325" y="5601626"/>
              <a:chExt cx="440266" cy="431739"/>
            </a:xfrm>
          </p:grpSpPr>
          <p:sp>
            <p:nvSpPr>
              <p:cNvPr id="14" name="Diagrama de flujo: conector 13">
                <a:extLst>
                  <a:ext uri="{FF2B5EF4-FFF2-40B4-BE49-F238E27FC236}">
                    <a16:creationId xmlns:a16="http://schemas.microsoft.com/office/drawing/2014/main" id="{BD9C98D2-4BC8-8D34-68BD-32F7EA1AD809}"/>
                  </a:ext>
                </a:extLst>
              </p:cNvPr>
              <p:cNvSpPr/>
              <p:nvPr/>
            </p:nvSpPr>
            <p:spPr>
              <a:xfrm>
                <a:off x="7477325" y="5601626"/>
                <a:ext cx="440266" cy="431739"/>
              </a:xfrm>
              <a:prstGeom prst="flowChartConnector">
                <a:avLst/>
              </a:prstGeom>
              <a:solidFill>
                <a:srgbClr val="FCBD1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5" name="Gráfico 14" descr="Marca de verificación">
                <a:extLst>
                  <a:ext uri="{FF2B5EF4-FFF2-40B4-BE49-F238E27FC236}">
                    <a16:creationId xmlns:a16="http://schemas.microsoft.com/office/drawing/2014/main" id="{52256938-0D56-4149-6AC4-3D6711570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49606" y="5659685"/>
                <a:ext cx="315621" cy="315621"/>
              </a:xfrm>
              <a:prstGeom prst="rect">
                <a:avLst/>
              </a:prstGeom>
            </p:spPr>
          </p:pic>
        </p:grp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4A5668D-DCA9-776D-630A-808C552F5320}"/>
              </a:ext>
            </a:extLst>
          </p:cNvPr>
          <p:cNvSpPr txBox="1"/>
          <p:nvPr/>
        </p:nvSpPr>
        <p:spPr>
          <a:xfrm>
            <a:off x="7221439" y="2967335"/>
            <a:ext cx="4243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</a:rPr>
              <a:t>1) Que la adquisición del bien o servicio sea por un </a:t>
            </a:r>
            <a:r>
              <a:rPr kumimoji="0" lang="es-CL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</a:rPr>
              <a:t>monto igual o inferior a 30 UTM</a:t>
            </a:r>
            <a:r>
              <a:rPr lang="es-CL" sz="1600"/>
              <a:t>. </a:t>
            </a:r>
            <a:endParaRPr kumimoji="0" lang="es-CL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975026B-AF6D-3A1F-7EB7-5CFD6404920C}"/>
              </a:ext>
            </a:extLst>
          </p:cNvPr>
          <p:cNvSpPr txBox="1"/>
          <p:nvPr/>
        </p:nvSpPr>
        <p:spPr>
          <a:xfrm>
            <a:off x="7221439" y="4153878"/>
            <a:ext cx="4243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</a:rPr>
              <a:t>2) Que el comprador requiera al menos </a:t>
            </a:r>
            <a:r>
              <a:rPr kumimoji="0" lang="es-CL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</a:rPr>
              <a:t>3 cotizaciones </a:t>
            </a: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</a:rPr>
              <a:t>previas, a través del Sistema de Información.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A1BC0EA-EE83-2941-93D4-B1B24DCB037F}"/>
              </a:ext>
            </a:extLst>
          </p:cNvPr>
          <p:cNvSpPr txBox="1"/>
          <p:nvPr/>
        </p:nvSpPr>
        <p:spPr>
          <a:xfrm>
            <a:off x="7221439" y="5395369"/>
            <a:ext cx="4243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</a:rPr>
              <a:t>3) Proveedor debe declarar </a:t>
            </a:r>
            <a:r>
              <a:rPr kumimoji="0" lang="es-MX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</a:rPr>
              <a:t>habilidad para contratar con el Estado 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charset="0"/>
                <a:ea typeface="Verdana" charset="0"/>
              </a:rPr>
              <a:t>mediante declaración jurada electrónica a la que adhiere al momento de ofertar</a:t>
            </a:r>
          </a:p>
        </p:txBody>
      </p:sp>
    </p:spTree>
    <p:extLst>
      <p:ext uri="{BB962C8B-B14F-4D97-AF65-F5344CB8AC3E}">
        <p14:creationId xmlns:p14="http://schemas.microsoft.com/office/powerpoint/2010/main" val="383744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2CEA2-7765-D265-FB22-D19332FB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567493"/>
            <a:ext cx="8633971" cy="5319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Cómo funciona la </a:t>
            </a:r>
            <a:b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modalidad Compra Ágil</a:t>
            </a:r>
            <a:endParaRPr kumimoji="0" lang="es-CL" sz="37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67C42CC8-D313-D556-8C8B-AA2DE650CC06}"/>
              </a:ext>
            </a:extLst>
          </p:cNvPr>
          <p:cNvSpPr txBox="1"/>
          <p:nvPr/>
        </p:nvSpPr>
        <p:spPr>
          <a:xfrm>
            <a:off x="839926" y="2058047"/>
            <a:ext cx="4363446" cy="27515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sz="2400" b="0">
                <a:solidFill>
                  <a:srgbClr val="E94560"/>
                </a:solidFill>
                <a:latin typeface="Verdana"/>
                <a:ea typeface="Verdana"/>
                <a:cs typeface="+mn-cs"/>
              </a:rPr>
              <a:t>En caso de contratar por Compra Ágil un servicio o un suministro cuya ejecución está diferida en el tiempo, </a:t>
            </a:r>
            <a:r>
              <a:rPr lang="es-CL" sz="2400" b="1">
                <a:solidFill>
                  <a:srgbClr val="E94560"/>
                </a:solidFill>
                <a:latin typeface="Verdana"/>
                <a:ea typeface="Verdana"/>
                <a:cs typeface="+mn-cs"/>
              </a:rPr>
              <a:t>el monto total de esa contratación no puede superar las </a:t>
            </a:r>
            <a:br>
              <a:rPr lang="es-CL" sz="2400" b="1">
                <a:solidFill>
                  <a:srgbClr val="E94560"/>
                </a:solidFill>
                <a:latin typeface="Verdana"/>
                <a:ea typeface="Verdana"/>
                <a:cs typeface="+mn-cs"/>
              </a:rPr>
            </a:br>
            <a:r>
              <a:rPr lang="es-CL" sz="2400" b="1">
                <a:solidFill>
                  <a:srgbClr val="E94560"/>
                </a:solidFill>
                <a:latin typeface="Verdana"/>
                <a:ea typeface="Verdana"/>
                <a:cs typeface="+mn-cs"/>
              </a:rPr>
              <a:t>30 UTM.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58DDE0DA-077D-4002-7382-EF5703CFD6E4}"/>
              </a:ext>
            </a:extLst>
          </p:cNvPr>
          <p:cNvSpPr txBox="1">
            <a:spLocks/>
          </p:cNvSpPr>
          <p:nvPr/>
        </p:nvSpPr>
        <p:spPr>
          <a:xfrm>
            <a:off x="5516336" y="2058047"/>
            <a:ext cx="6142264" cy="46257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kern="120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El valor de la UTM </a:t>
            </a:r>
            <a:r>
              <a:rPr kumimoji="0" lang="es-CL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a considerar para una Compra Ágil corresponde al del mes en que se emite la orden de compra (el monto total debe considerar todos los costos, tales como: impuestos y fletes).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Los pagos de bienes o servicios </a:t>
            </a:r>
            <a:r>
              <a:rPr kumimoji="0" lang="es-CL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contratados por Compra Ágil deberán efectuarse en forma posterior a la recepción conforme del producto, dentro de los 30 días corridos siguientes a la emisión de la factura.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Excepción: </a:t>
            </a:r>
            <a:r>
              <a:rPr kumimoji="0" lang="es-CL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Tratándose de contrataciones celebradas por medios electrónicos, las Entidades podrán pagar en forma anticipada a la recepción conforme, manteniendo su derecho de retracto, así como los derechos y deberes del consumidor, establecidos en el Párrafo 1° del Título II de la ley </a:t>
            </a:r>
            <a:r>
              <a:rPr kumimoji="0" lang="es-CL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Nº</a:t>
            </a:r>
            <a:r>
              <a:rPr kumimoji="0" lang="es-CL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</a:rPr>
              <a:t> 19.496. </a:t>
            </a:r>
          </a:p>
        </p:txBody>
      </p:sp>
    </p:spTree>
    <p:extLst>
      <p:ext uri="{BB962C8B-B14F-4D97-AF65-F5344CB8AC3E}">
        <p14:creationId xmlns:p14="http://schemas.microsoft.com/office/powerpoint/2010/main" val="353083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2CEA2-7765-D265-FB22-D19332FB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567493"/>
            <a:ext cx="8633971" cy="5319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Nueva herramienta</a:t>
            </a:r>
            <a:b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kumimoji="0" lang="es-CL" sz="37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Compra Ágil</a:t>
            </a:r>
            <a:endParaRPr kumimoji="0" lang="es-CL" sz="37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charset="0"/>
              <a:ea typeface="Verdana" charset="0"/>
            </a:endParaRPr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A2027C3-5E22-FBD5-7AB1-2A89E037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4" y="1861457"/>
            <a:ext cx="11855003" cy="44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27A7E-67F8-DB1B-7FC9-198DAF22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Compra Ágil</a:t>
            </a:r>
            <a:endParaRPr lang="es-CL" sz="37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92E31F-50AD-CCF7-33F9-C8A399A37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1308124"/>
            <a:ext cx="8632245" cy="299448"/>
          </a:xfrm>
        </p:spPr>
        <p:txBody>
          <a:bodyPr/>
          <a:lstStyle/>
          <a:p>
            <a:r>
              <a:rPr lang="es-MX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Recomendaciones al generar Compra Ágil</a:t>
            </a:r>
            <a:endParaRPr lang="es-CL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6DC2CE17-502B-6B0F-B8F9-2F3D1722686F}"/>
              </a:ext>
            </a:extLst>
          </p:cNvPr>
          <p:cNvSpPr/>
          <p:nvPr/>
        </p:nvSpPr>
        <p:spPr>
          <a:xfrm>
            <a:off x="3981431" y="2147261"/>
            <a:ext cx="478787" cy="462280"/>
          </a:xfrm>
          <a:custGeom>
            <a:avLst/>
            <a:gdLst/>
            <a:ahLst/>
            <a:cxnLst/>
            <a:rect l="l" t="t" r="r" b="b"/>
            <a:pathLst>
              <a:path w="478789" h="462280">
                <a:moveTo>
                  <a:pt x="239268" y="0"/>
                </a:moveTo>
                <a:lnTo>
                  <a:pt x="191029" y="4691"/>
                </a:lnTo>
                <a:lnTo>
                  <a:pt x="146107" y="18145"/>
                </a:lnTo>
                <a:lnTo>
                  <a:pt x="105463" y="39433"/>
                </a:lnTo>
                <a:lnTo>
                  <a:pt x="70056" y="67627"/>
                </a:lnTo>
                <a:lnTo>
                  <a:pt x="40846" y="101798"/>
                </a:lnTo>
                <a:lnTo>
                  <a:pt x="18794" y="141017"/>
                </a:lnTo>
                <a:lnTo>
                  <a:pt x="4858" y="184356"/>
                </a:lnTo>
                <a:lnTo>
                  <a:pt x="0" y="230886"/>
                </a:lnTo>
                <a:lnTo>
                  <a:pt x="4858" y="277415"/>
                </a:lnTo>
                <a:lnTo>
                  <a:pt x="18794" y="320754"/>
                </a:lnTo>
                <a:lnTo>
                  <a:pt x="40846" y="359973"/>
                </a:lnTo>
                <a:lnTo>
                  <a:pt x="70056" y="394144"/>
                </a:lnTo>
                <a:lnTo>
                  <a:pt x="105463" y="422338"/>
                </a:lnTo>
                <a:lnTo>
                  <a:pt x="146107" y="443626"/>
                </a:lnTo>
                <a:lnTo>
                  <a:pt x="191029" y="457080"/>
                </a:lnTo>
                <a:lnTo>
                  <a:pt x="239268" y="461772"/>
                </a:lnTo>
                <a:lnTo>
                  <a:pt x="287470" y="457080"/>
                </a:lnTo>
                <a:lnTo>
                  <a:pt x="332374" y="443626"/>
                </a:lnTo>
                <a:lnTo>
                  <a:pt x="373016" y="422338"/>
                </a:lnTo>
                <a:lnTo>
                  <a:pt x="408432" y="394144"/>
                </a:lnTo>
                <a:lnTo>
                  <a:pt x="437655" y="359973"/>
                </a:lnTo>
                <a:lnTo>
                  <a:pt x="459724" y="320754"/>
                </a:lnTo>
                <a:lnTo>
                  <a:pt x="473672" y="277415"/>
                </a:lnTo>
                <a:lnTo>
                  <a:pt x="478536" y="230886"/>
                </a:lnTo>
                <a:lnTo>
                  <a:pt x="473672" y="184356"/>
                </a:lnTo>
                <a:lnTo>
                  <a:pt x="459724" y="141017"/>
                </a:lnTo>
                <a:lnTo>
                  <a:pt x="437655" y="101798"/>
                </a:lnTo>
                <a:lnTo>
                  <a:pt x="408432" y="67627"/>
                </a:lnTo>
                <a:lnTo>
                  <a:pt x="373016" y="39433"/>
                </a:lnTo>
                <a:lnTo>
                  <a:pt x="332374" y="18145"/>
                </a:lnTo>
                <a:lnTo>
                  <a:pt x="287470" y="4691"/>
                </a:lnTo>
                <a:lnTo>
                  <a:pt x="239268" y="0"/>
                </a:lnTo>
                <a:close/>
              </a:path>
            </a:pathLst>
          </a:custGeom>
          <a:solidFill>
            <a:srgbClr val="B982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A5FF15C1-B444-F19F-2A4C-40248A1CF09F}"/>
              </a:ext>
            </a:extLst>
          </p:cNvPr>
          <p:cNvSpPr txBox="1"/>
          <p:nvPr/>
        </p:nvSpPr>
        <p:spPr>
          <a:xfrm>
            <a:off x="4121140" y="2213266"/>
            <a:ext cx="18033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CL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1</a:t>
            </a:r>
            <a:endParaRPr lang="es-CL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08366FA4-3182-5E57-22DC-C027AA07E979}"/>
              </a:ext>
            </a:extLst>
          </p:cNvPr>
          <p:cNvSpPr txBox="1"/>
          <p:nvPr/>
        </p:nvSpPr>
        <p:spPr>
          <a:xfrm>
            <a:off x="4564672" y="2066125"/>
            <a:ext cx="662473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s-MX" spc="-5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Generar cotizaciones completas en tipo de productos </a:t>
            </a:r>
            <a:br>
              <a:rPr lang="es-MX" spc="-5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</a:br>
            <a:r>
              <a:rPr lang="es-MX" spc="-5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y cantidad de cada uno (cuantificable)</a:t>
            </a:r>
            <a:endParaRPr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0216526B-7821-A47B-DB74-A857ADB3659B}"/>
              </a:ext>
            </a:extLst>
          </p:cNvPr>
          <p:cNvSpPr/>
          <p:nvPr/>
        </p:nvSpPr>
        <p:spPr>
          <a:xfrm>
            <a:off x="3971914" y="3015975"/>
            <a:ext cx="478790" cy="462280"/>
          </a:xfrm>
          <a:custGeom>
            <a:avLst/>
            <a:gdLst/>
            <a:ahLst/>
            <a:cxnLst/>
            <a:rect l="l" t="t" r="r" b="b"/>
            <a:pathLst>
              <a:path w="478789" h="462280">
                <a:moveTo>
                  <a:pt x="239268" y="0"/>
                </a:moveTo>
                <a:lnTo>
                  <a:pt x="191029" y="4691"/>
                </a:lnTo>
                <a:lnTo>
                  <a:pt x="146107" y="18145"/>
                </a:lnTo>
                <a:lnTo>
                  <a:pt x="105463" y="39433"/>
                </a:lnTo>
                <a:lnTo>
                  <a:pt x="70056" y="67627"/>
                </a:lnTo>
                <a:lnTo>
                  <a:pt x="40846" y="101798"/>
                </a:lnTo>
                <a:lnTo>
                  <a:pt x="18794" y="141017"/>
                </a:lnTo>
                <a:lnTo>
                  <a:pt x="4858" y="184356"/>
                </a:lnTo>
                <a:lnTo>
                  <a:pt x="0" y="230886"/>
                </a:lnTo>
                <a:lnTo>
                  <a:pt x="4858" y="277415"/>
                </a:lnTo>
                <a:lnTo>
                  <a:pt x="18794" y="320754"/>
                </a:lnTo>
                <a:lnTo>
                  <a:pt x="40846" y="359973"/>
                </a:lnTo>
                <a:lnTo>
                  <a:pt x="70056" y="394144"/>
                </a:lnTo>
                <a:lnTo>
                  <a:pt x="105463" y="422338"/>
                </a:lnTo>
                <a:lnTo>
                  <a:pt x="146107" y="443626"/>
                </a:lnTo>
                <a:lnTo>
                  <a:pt x="191029" y="457080"/>
                </a:lnTo>
                <a:lnTo>
                  <a:pt x="239268" y="461772"/>
                </a:lnTo>
                <a:lnTo>
                  <a:pt x="287470" y="457080"/>
                </a:lnTo>
                <a:lnTo>
                  <a:pt x="332374" y="443626"/>
                </a:lnTo>
                <a:lnTo>
                  <a:pt x="373016" y="422338"/>
                </a:lnTo>
                <a:lnTo>
                  <a:pt x="408432" y="394144"/>
                </a:lnTo>
                <a:lnTo>
                  <a:pt x="437655" y="359973"/>
                </a:lnTo>
                <a:lnTo>
                  <a:pt x="459724" y="320754"/>
                </a:lnTo>
                <a:lnTo>
                  <a:pt x="473672" y="277415"/>
                </a:lnTo>
                <a:lnTo>
                  <a:pt x="478536" y="230886"/>
                </a:lnTo>
                <a:lnTo>
                  <a:pt x="473672" y="184356"/>
                </a:lnTo>
                <a:lnTo>
                  <a:pt x="459724" y="141017"/>
                </a:lnTo>
                <a:lnTo>
                  <a:pt x="437655" y="101798"/>
                </a:lnTo>
                <a:lnTo>
                  <a:pt x="408432" y="67627"/>
                </a:lnTo>
                <a:lnTo>
                  <a:pt x="373016" y="39433"/>
                </a:lnTo>
                <a:lnTo>
                  <a:pt x="332374" y="18145"/>
                </a:lnTo>
                <a:lnTo>
                  <a:pt x="287470" y="4691"/>
                </a:lnTo>
                <a:lnTo>
                  <a:pt x="239268" y="0"/>
                </a:lnTo>
                <a:close/>
              </a:path>
            </a:pathLst>
          </a:custGeom>
          <a:solidFill>
            <a:srgbClr val="B982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13E97AF8-6FD3-3079-D8FE-1508C25A780B}"/>
              </a:ext>
            </a:extLst>
          </p:cNvPr>
          <p:cNvSpPr txBox="1"/>
          <p:nvPr/>
        </p:nvSpPr>
        <p:spPr>
          <a:xfrm>
            <a:off x="4121139" y="3052870"/>
            <a:ext cx="1803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2</a:t>
            </a:r>
            <a:endParaRPr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D571A99C-90EA-4F0E-ED01-7E91E4C46EB5}"/>
              </a:ext>
            </a:extLst>
          </p:cNvPr>
          <p:cNvSpPr txBox="1"/>
          <p:nvPr/>
        </p:nvSpPr>
        <p:spPr>
          <a:xfrm>
            <a:off x="4564672" y="2930097"/>
            <a:ext cx="633840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97280" algn="l"/>
                <a:tab pos="2240915" algn="l"/>
                <a:tab pos="2898775" algn="l"/>
                <a:tab pos="3353435" algn="l"/>
                <a:tab pos="4530090" algn="l"/>
                <a:tab pos="4804410" algn="l"/>
              </a:tabLst>
              <a:defRPr/>
            </a:pPr>
            <a:r>
              <a:rPr lang="es-MX" spc="-5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Señalar claramente los criterios que serán evaluados además del precio para la selección</a:t>
            </a:r>
            <a:endParaRPr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EE16BC2F-0740-ADF4-A29A-18645C7170B6}"/>
              </a:ext>
            </a:extLst>
          </p:cNvPr>
          <p:cNvSpPr/>
          <p:nvPr/>
        </p:nvSpPr>
        <p:spPr>
          <a:xfrm>
            <a:off x="3971914" y="3902634"/>
            <a:ext cx="478790" cy="462280"/>
          </a:xfrm>
          <a:custGeom>
            <a:avLst/>
            <a:gdLst/>
            <a:ahLst/>
            <a:cxnLst/>
            <a:rect l="l" t="t" r="r" b="b"/>
            <a:pathLst>
              <a:path w="478789" h="462279">
                <a:moveTo>
                  <a:pt x="239268" y="0"/>
                </a:moveTo>
                <a:lnTo>
                  <a:pt x="191029" y="4691"/>
                </a:lnTo>
                <a:lnTo>
                  <a:pt x="146107" y="18145"/>
                </a:lnTo>
                <a:lnTo>
                  <a:pt x="105463" y="39433"/>
                </a:lnTo>
                <a:lnTo>
                  <a:pt x="70056" y="67627"/>
                </a:lnTo>
                <a:lnTo>
                  <a:pt x="40846" y="101798"/>
                </a:lnTo>
                <a:lnTo>
                  <a:pt x="18794" y="141017"/>
                </a:lnTo>
                <a:lnTo>
                  <a:pt x="4858" y="184356"/>
                </a:lnTo>
                <a:lnTo>
                  <a:pt x="0" y="230886"/>
                </a:lnTo>
                <a:lnTo>
                  <a:pt x="4858" y="277415"/>
                </a:lnTo>
                <a:lnTo>
                  <a:pt x="18794" y="320754"/>
                </a:lnTo>
                <a:lnTo>
                  <a:pt x="40846" y="359973"/>
                </a:lnTo>
                <a:lnTo>
                  <a:pt x="70056" y="394144"/>
                </a:lnTo>
                <a:lnTo>
                  <a:pt x="105463" y="422338"/>
                </a:lnTo>
                <a:lnTo>
                  <a:pt x="146107" y="443626"/>
                </a:lnTo>
                <a:lnTo>
                  <a:pt x="191029" y="457080"/>
                </a:lnTo>
                <a:lnTo>
                  <a:pt x="239268" y="461771"/>
                </a:lnTo>
                <a:lnTo>
                  <a:pt x="287506" y="457080"/>
                </a:lnTo>
                <a:lnTo>
                  <a:pt x="332428" y="443626"/>
                </a:lnTo>
                <a:lnTo>
                  <a:pt x="373072" y="422338"/>
                </a:lnTo>
                <a:lnTo>
                  <a:pt x="408479" y="394144"/>
                </a:lnTo>
                <a:lnTo>
                  <a:pt x="437689" y="359973"/>
                </a:lnTo>
                <a:lnTo>
                  <a:pt x="459741" y="320754"/>
                </a:lnTo>
                <a:lnTo>
                  <a:pt x="473677" y="277415"/>
                </a:lnTo>
                <a:lnTo>
                  <a:pt x="478536" y="230886"/>
                </a:lnTo>
                <a:lnTo>
                  <a:pt x="473677" y="184356"/>
                </a:lnTo>
                <a:lnTo>
                  <a:pt x="459741" y="141017"/>
                </a:lnTo>
                <a:lnTo>
                  <a:pt x="437689" y="101798"/>
                </a:lnTo>
                <a:lnTo>
                  <a:pt x="408479" y="67627"/>
                </a:lnTo>
                <a:lnTo>
                  <a:pt x="373072" y="39433"/>
                </a:lnTo>
                <a:lnTo>
                  <a:pt x="332428" y="18145"/>
                </a:lnTo>
                <a:lnTo>
                  <a:pt x="287506" y="4691"/>
                </a:lnTo>
                <a:lnTo>
                  <a:pt x="239268" y="0"/>
                </a:lnTo>
                <a:close/>
              </a:path>
            </a:pathLst>
          </a:custGeom>
          <a:solidFill>
            <a:srgbClr val="B982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00" ker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75C9B00F-4B1D-1F51-10B3-BB7E71C55759}"/>
              </a:ext>
            </a:extLst>
          </p:cNvPr>
          <p:cNvSpPr txBox="1"/>
          <p:nvPr/>
        </p:nvSpPr>
        <p:spPr>
          <a:xfrm>
            <a:off x="4121139" y="3948073"/>
            <a:ext cx="1803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3</a:t>
            </a:r>
            <a:endParaRPr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241FD39D-7FEB-851F-978D-49D429943831}"/>
              </a:ext>
            </a:extLst>
          </p:cNvPr>
          <p:cNvSpPr txBox="1"/>
          <p:nvPr/>
        </p:nvSpPr>
        <p:spPr>
          <a:xfrm>
            <a:off x="4564672" y="3814663"/>
            <a:ext cx="662473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s-MX" spc="-5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Señalar explícitamente las características de los productos y/o servicios (no se admiten marcas)</a:t>
            </a:r>
            <a:endParaRPr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AAFFC1F9-7B85-3596-0158-A7201036D4B3}"/>
              </a:ext>
            </a:extLst>
          </p:cNvPr>
          <p:cNvSpPr/>
          <p:nvPr/>
        </p:nvSpPr>
        <p:spPr>
          <a:xfrm>
            <a:off x="3971914" y="4778966"/>
            <a:ext cx="478790" cy="462280"/>
          </a:xfrm>
          <a:custGeom>
            <a:avLst/>
            <a:gdLst/>
            <a:ahLst/>
            <a:cxnLst/>
            <a:rect l="l" t="t" r="r" b="b"/>
            <a:pathLst>
              <a:path w="478789" h="462280">
                <a:moveTo>
                  <a:pt x="239268" y="0"/>
                </a:moveTo>
                <a:lnTo>
                  <a:pt x="191029" y="4691"/>
                </a:lnTo>
                <a:lnTo>
                  <a:pt x="146107" y="18145"/>
                </a:lnTo>
                <a:lnTo>
                  <a:pt x="105463" y="39433"/>
                </a:lnTo>
                <a:lnTo>
                  <a:pt x="70056" y="67627"/>
                </a:lnTo>
                <a:lnTo>
                  <a:pt x="40846" y="101798"/>
                </a:lnTo>
                <a:lnTo>
                  <a:pt x="18794" y="141017"/>
                </a:lnTo>
                <a:lnTo>
                  <a:pt x="4858" y="184356"/>
                </a:lnTo>
                <a:lnTo>
                  <a:pt x="0" y="230886"/>
                </a:lnTo>
                <a:lnTo>
                  <a:pt x="4858" y="277415"/>
                </a:lnTo>
                <a:lnTo>
                  <a:pt x="18794" y="320754"/>
                </a:lnTo>
                <a:lnTo>
                  <a:pt x="40846" y="359973"/>
                </a:lnTo>
                <a:lnTo>
                  <a:pt x="70056" y="394144"/>
                </a:lnTo>
                <a:lnTo>
                  <a:pt x="105463" y="422338"/>
                </a:lnTo>
                <a:lnTo>
                  <a:pt x="146107" y="443626"/>
                </a:lnTo>
                <a:lnTo>
                  <a:pt x="191029" y="457080"/>
                </a:lnTo>
                <a:lnTo>
                  <a:pt x="239268" y="461772"/>
                </a:lnTo>
                <a:lnTo>
                  <a:pt x="287470" y="457080"/>
                </a:lnTo>
                <a:lnTo>
                  <a:pt x="332374" y="443626"/>
                </a:lnTo>
                <a:lnTo>
                  <a:pt x="373016" y="422338"/>
                </a:lnTo>
                <a:lnTo>
                  <a:pt x="408432" y="394144"/>
                </a:lnTo>
                <a:lnTo>
                  <a:pt x="437655" y="359973"/>
                </a:lnTo>
                <a:lnTo>
                  <a:pt x="459724" y="320754"/>
                </a:lnTo>
                <a:lnTo>
                  <a:pt x="473672" y="277415"/>
                </a:lnTo>
                <a:lnTo>
                  <a:pt x="478536" y="230886"/>
                </a:lnTo>
                <a:lnTo>
                  <a:pt x="473672" y="184356"/>
                </a:lnTo>
                <a:lnTo>
                  <a:pt x="459724" y="141017"/>
                </a:lnTo>
                <a:lnTo>
                  <a:pt x="437655" y="101798"/>
                </a:lnTo>
                <a:lnTo>
                  <a:pt x="408432" y="67627"/>
                </a:lnTo>
                <a:lnTo>
                  <a:pt x="373016" y="39433"/>
                </a:lnTo>
                <a:lnTo>
                  <a:pt x="332374" y="18145"/>
                </a:lnTo>
                <a:lnTo>
                  <a:pt x="287470" y="4691"/>
                </a:lnTo>
                <a:lnTo>
                  <a:pt x="239268" y="0"/>
                </a:lnTo>
                <a:close/>
              </a:path>
            </a:pathLst>
          </a:custGeom>
          <a:solidFill>
            <a:srgbClr val="B982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8F19AB34-0A42-6941-9B00-1DDC1366F4F0}"/>
              </a:ext>
            </a:extLst>
          </p:cNvPr>
          <p:cNvSpPr txBox="1"/>
          <p:nvPr/>
        </p:nvSpPr>
        <p:spPr>
          <a:xfrm>
            <a:off x="4121139" y="4808465"/>
            <a:ext cx="1803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MX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4</a:t>
            </a:r>
            <a:endParaRPr lang="es-MX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AB0F0374-E606-C7E3-BDA7-5B282C1C9413}"/>
              </a:ext>
            </a:extLst>
          </p:cNvPr>
          <p:cNvSpPr/>
          <p:nvPr/>
        </p:nvSpPr>
        <p:spPr>
          <a:xfrm>
            <a:off x="3971914" y="5661762"/>
            <a:ext cx="478790" cy="462280"/>
          </a:xfrm>
          <a:custGeom>
            <a:avLst/>
            <a:gdLst/>
            <a:ahLst/>
            <a:cxnLst/>
            <a:rect l="l" t="t" r="r" b="b"/>
            <a:pathLst>
              <a:path w="478789" h="462279">
                <a:moveTo>
                  <a:pt x="239268" y="0"/>
                </a:moveTo>
                <a:lnTo>
                  <a:pt x="191029" y="4691"/>
                </a:lnTo>
                <a:lnTo>
                  <a:pt x="146107" y="18145"/>
                </a:lnTo>
                <a:lnTo>
                  <a:pt x="105463" y="39433"/>
                </a:lnTo>
                <a:lnTo>
                  <a:pt x="70056" y="67627"/>
                </a:lnTo>
                <a:lnTo>
                  <a:pt x="40846" y="101798"/>
                </a:lnTo>
                <a:lnTo>
                  <a:pt x="18794" y="141017"/>
                </a:lnTo>
                <a:lnTo>
                  <a:pt x="4858" y="184356"/>
                </a:lnTo>
                <a:lnTo>
                  <a:pt x="0" y="230886"/>
                </a:lnTo>
                <a:lnTo>
                  <a:pt x="4858" y="277415"/>
                </a:lnTo>
                <a:lnTo>
                  <a:pt x="18794" y="320754"/>
                </a:lnTo>
                <a:lnTo>
                  <a:pt x="40846" y="359973"/>
                </a:lnTo>
                <a:lnTo>
                  <a:pt x="70056" y="394144"/>
                </a:lnTo>
                <a:lnTo>
                  <a:pt x="105463" y="422338"/>
                </a:lnTo>
                <a:lnTo>
                  <a:pt x="146107" y="443626"/>
                </a:lnTo>
                <a:lnTo>
                  <a:pt x="191029" y="457080"/>
                </a:lnTo>
                <a:lnTo>
                  <a:pt x="239268" y="461771"/>
                </a:lnTo>
                <a:lnTo>
                  <a:pt x="287506" y="457080"/>
                </a:lnTo>
                <a:lnTo>
                  <a:pt x="332428" y="443626"/>
                </a:lnTo>
                <a:lnTo>
                  <a:pt x="373072" y="422338"/>
                </a:lnTo>
                <a:lnTo>
                  <a:pt x="408479" y="394144"/>
                </a:lnTo>
                <a:lnTo>
                  <a:pt x="437689" y="359973"/>
                </a:lnTo>
                <a:lnTo>
                  <a:pt x="459741" y="320754"/>
                </a:lnTo>
                <a:lnTo>
                  <a:pt x="473677" y="277415"/>
                </a:lnTo>
                <a:lnTo>
                  <a:pt x="478536" y="230886"/>
                </a:lnTo>
                <a:lnTo>
                  <a:pt x="473677" y="184356"/>
                </a:lnTo>
                <a:lnTo>
                  <a:pt x="459741" y="141017"/>
                </a:lnTo>
                <a:lnTo>
                  <a:pt x="437689" y="101798"/>
                </a:lnTo>
                <a:lnTo>
                  <a:pt x="408479" y="67627"/>
                </a:lnTo>
                <a:lnTo>
                  <a:pt x="373072" y="39433"/>
                </a:lnTo>
                <a:lnTo>
                  <a:pt x="332428" y="18145"/>
                </a:lnTo>
                <a:lnTo>
                  <a:pt x="287506" y="4691"/>
                </a:lnTo>
                <a:lnTo>
                  <a:pt x="239268" y="0"/>
                </a:lnTo>
                <a:close/>
              </a:path>
            </a:pathLst>
          </a:custGeom>
          <a:solidFill>
            <a:srgbClr val="B982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600" ker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F9366696-7A5B-B455-1BDF-92EDD46F00CE}"/>
              </a:ext>
            </a:extLst>
          </p:cNvPr>
          <p:cNvSpPr txBox="1"/>
          <p:nvPr/>
        </p:nvSpPr>
        <p:spPr>
          <a:xfrm>
            <a:off x="4121139" y="5707201"/>
            <a:ext cx="1803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s-MX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5</a:t>
            </a:r>
            <a:endParaRPr lang="es-MX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CDA6E738-6447-52F9-FA96-1A25417179B9}"/>
              </a:ext>
            </a:extLst>
          </p:cNvPr>
          <p:cNvSpPr txBox="1"/>
          <p:nvPr/>
        </p:nvSpPr>
        <p:spPr>
          <a:xfrm>
            <a:off x="4564672" y="4746443"/>
            <a:ext cx="604268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s-MX" spc="-5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No solicitar a proveedor completar valor de oferta por $1</a:t>
            </a:r>
            <a:endParaRPr lang="es-CL" spc="-5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CC2A81E-3E04-0AD7-EFFE-6880E0708217}"/>
              </a:ext>
            </a:extLst>
          </p:cNvPr>
          <p:cNvSpPr txBox="1"/>
          <p:nvPr/>
        </p:nvSpPr>
        <p:spPr>
          <a:xfrm>
            <a:off x="4564672" y="5604363"/>
            <a:ext cx="662473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2065">
              <a:buClr>
                <a:srgbClr val="FFFFFF"/>
              </a:buClr>
              <a:buSzPct val="109090"/>
              <a:tabLst>
                <a:tab pos="692785" algn="l"/>
                <a:tab pos="693420" algn="l"/>
              </a:tabLst>
              <a:defRPr/>
            </a:pPr>
            <a:r>
              <a:rPr lang="es-MX" b="1" spc="-1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</a:t>
            </a:r>
            <a:r>
              <a:rPr lang="es-CL" b="1" spc="-1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agar oportunamente a proveedores cumpliendo con ley de pago oportuno</a:t>
            </a:r>
            <a:endParaRPr lang="es-CL" b="1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36" name="Imagen 3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C65DA5D-DBC7-D1D1-43BB-FB882B59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5" y="2110854"/>
            <a:ext cx="2283014" cy="22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0BBDB-1A7B-7717-6C4A-EF86CDFC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Principales cambios modernización ley </a:t>
            </a:r>
            <a:br>
              <a:rPr lang="es-MX" sz="3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</a:br>
            <a:r>
              <a:rPr lang="es-MX" sz="3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de compras</a:t>
            </a:r>
            <a:endParaRPr lang="es-CL" sz="37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B1DA36-CE52-AF8E-FE1E-45844D3EE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2264623"/>
            <a:ext cx="8632245" cy="299448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Simplificación para más participación de EMT y Empresas Locales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4A3B8B3-E874-59B2-B65D-146EAA759108}"/>
              </a:ext>
            </a:extLst>
          </p:cNvPr>
          <p:cNvSpPr/>
          <p:nvPr/>
        </p:nvSpPr>
        <p:spPr>
          <a:xfrm>
            <a:off x="222324" y="3784754"/>
            <a:ext cx="6082196" cy="597401"/>
          </a:xfrm>
          <a:prstGeom prst="roundRect">
            <a:avLst>
              <a:gd name="adj" fmla="val 3826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D62173D-3600-938D-D7B1-F523C2A448EB}"/>
              </a:ext>
            </a:extLst>
          </p:cNvPr>
          <p:cNvSpPr/>
          <p:nvPr/>
        </p:nvSpPr>
        <p:spPr>
          <a:xfrm rot="10800000">
            <a:off x="6187456" y="3784754"/>
            <a:ext cx="5529269" cy="597401"/>
          </a:xfrm>
          <a:prstGeom prst="roundRect">
            <a:avLst>
              <a:gd name="adj" fmla="val 38266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301F38D-0A05-1954-F707-100FCE6EB396}"/>
              </a:ext>
            </a:extLst>
          </p:cNvPr>
          <p:cNvSpPr txBox="1">
            <a:spLocks/>
          </p:cNvSpPr>
          <p:nvPr/>
        </p:nvSpPr>
        <p:spPr>
          <a:xfrm>
            <a:off x="839925" y="2714512"/>
            <a:ext cx="10876800" cy="996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223755"/>
              </a:buClr>
              <a:buFontTx/>
              <a:buNone/>
              <a:defRPr/>
            </a:pPr>
            <a:r>
              <a:rPr lang="es-ES" sz="1400">
                <a:latin typeface="Verdana"/>
                <a:ea typeface="Verdana"/>
              </a:rPr>
              <a:t>Para el 2023, según lo establece el Proyecto de Ley, la Compra Ágil deja de ser un trato directo y pasa a ser una modalidad competitiva, con </a:t>
            </a:r>
            <a:r>
              <a:rPr lang="es-ES" sz="1400" b="1">
                <a:latin typeface="Verdana"/>
                <a:ea typeface="Verdana"/>
              </a:rPr>
              <a:t>foco en Empresas de Menor Tamaño</a:t>
            </a:r>
            <a:r>
              <a:rPr lang="es-ES" sz="1400">
                <a:latin typeface="Verdana"/>
                <a:ea typeface="Verdana"/>
              </a:rPr>
              <a:t>, aumentando su umbral para montos iguales  o menores a 100 UTM. En Mercado Público deberá estar disponible un módulo de Compra Ágil, en el plazo de un año tras la publicación de la Ley.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C763A92-8DA1-9589-17C7-841D5376181A}"/>
              </a:ext>
            </a:extLst>
          </p:cNvPr>
          <p:cNvGrpSpPr/>
          <p:nvPr/>
        </p:nvGrpSpPr>
        <p:grpSpPr>
          <a:xfrm>
            <a:off x="5297849" y="3766577"/>
            <a:ext cx="1561715" cy="1561715"/>
            <a:chOff x="5373321" y="2294966"/>
            <a:chExt cx="1561715" cy="156171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F62BE8D-2556-9016-DDBB-9BBF535C361F}"/>
                </a:ext>
              </a:extLst>
            </p:cNvPr>
            <p:cNvSpPr/>
            <p:nvPr/>
          </p:nvSpPr>
          <p:spPr>
            <a:xfrm>
              <a:off x="5373321" y="2294966"/>
              <a:ext cx="1561715" cy="15617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437D375E-40DC-5F06-4C8B-3DB4F9B09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7986" y="2379631"/>
              <a:ext cx="1392384" cy="1392384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761C59-4DEE-7836-9A54-93374F4F60A3}"/>
              </a:ext>
            </a:extLst>
          </p:cNvPr>
          <p:cNvSpPr txBox="1"/>
          <p:nvPr/>
        </p:nvSpPr>
        <p:spPr>
          <a:xfrm>
            <a:off x="796022" y="3912614"/>
            <a:ext cx="191975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Modelo Actual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A70C21-8AD4-E1FD-667A-C74ACEEEF496}"/>
              </a:ext>
            </a:extLst>
          </p:cNvPr>
          <p:cNvSpPr txBox="1"/>
          <p:nvPr/>
        </p:nvSpPr>
        <p:spPr>
          <a:xfrm>
            <a:off x="7281617" y="3912614"/>
            <a:ext cx="250484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Modernización Ley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1A9A96-360D-555E-4A15-3FA14C1F4463}"/>
              </a:ext>
            </a:extLst>
          </p:cNvPr>
          <p:cNvSpPr txBox="1"/>
          <p:nvPr/>
        </p:nvSpPr>
        <p:spPr>
          <a:xfrm>
            <a:off x="796022" y="4533135"/>
            <a:ext cx="3905369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Modalidad de compra </a:t>
            </a: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trato directo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527218-48E0-811F-D9C9-29FB18D5DECA}"/>
              </a:ext>
            </a:extLst>
          </p:cNvPr>
          <p:cNvSpPr txBox="1"/>
          <p:nvPr/>
        </p:nvSpPr>
        <p:spPr>
          <a:xfrm>
            <a:off x="7281617" y="4533135"/>
            <a:ext cx="4268849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Nuevo mecanismo </a:t>
            </a: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de compra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00B2EA-D1F7-37AC-67DB-4FF7DBC03D88}"/>
              </a:ext>
            </a:extLst>
          </p:cNvPr>
          <p:cNvSpPr txBox="1"/>
          <p:nvPr/>
        </p:nvSpPr>
        <p:spPr>
          <a:xfrm>
            <a:off x="796022" y="5723367"/>
            <a:ext cx="284468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No existen selección </a:t>
            </a: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de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ofertas preferentes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D115CE-FE26-11CC-EE2E-3E11CCA2E5E5}"/>
              </a:ext>
            </a:extLst>
          </p:cNvPr>
          <p:cNvSpPr txBox="1"/>
          <p:nvPr/>
        </p:nvSpPr>
        <p:spPr>
          <a:xfrm>
            <a:off x="7281617" y="5723367"/>
            <a:ext cx="443510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Existe selección preferente de ofertas para proveedores </a:t>
            </a:r>
            <a:r>
              <a:rPr kumimoji="0" lang="es-CL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Mipymes</a:t>
            </a: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 locales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D945E72-F73C-14FC-45F2-9C95A0337D15}"/>
              </a:ext>
            </a:extLst>
          </p:cNvPr>
          <p:cNvGrpSpPr/>
          <p:nvPr/>
        </p:nvGrpSpPr>
        <p:grpSpPr>
          <a:xfrm>
            <a:off x="5071058" y="5492281"/>
            <a:ext cx="2015295" cy="416012"/>
            <a:chOff x="5139001" y="4458913"/>
            <a:chExt cx="2015295" cy="416012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243014C-C6DC-E8E4-C61D-89ACE76D1BB2}"/>
                </a:ext>
              </a:extLst>
            </p:cNvPr>
            <p:cNvSpPr/>
            <p:nvPr/>
          </p:nvSpPr>
          <p:spPr>
            <a:xfrm>
              <a:off x="5139001" y="4458913"/>
              <a:ext cx="2015295" cy="416012"/>
            </a:xfrm>
            <a:prstGeom prst="roundRect">
              <a:avLst/>
            </a:prstGeom>
            <a:solidFill>
              <a:srgbClr val="B982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87CC190-93A6-2B99-3B4F-CA59FBD88CCC}"/>
                </a:ext>
              </a:extLst>
            </p:cNvPr>
            <p:cNvSpPr txBox="1"/>
            <p:nvPr/>
          </p:nvSpPr>
          <p:spPr>
            <a:xfrm>
              <a:off x="5139001" y="4500478"/>
              <a:ext cx="2015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COMPRA ÁGIL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FC7451-E4BA-E6B1-C01C-3C855B8B8DA4}"/>
              </a:ext>
            </a:extLst>
          </p:cNvPr>
          <p:cNvSpPr txBox="1"/>
          <p:nvPr/>
        </p:nvSpPr>
        <p:spPr>
          <a:xfrm>
            <a:off x="796022" y="5207650"/>
            <a:ext cx="244996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Valor máximo </a:t>
            </a: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30 UTM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174001-A70F-707A-88DE-F0A9A2DEE014}"/>
              </a:ext>
            </a:extLst>
          </p:cNvPr>
          <p:cNvSpPr txBox="1"/>
          <p:nvPr/>
        </p:nvSpPr>
        <p:spPr>
          <a:xfrm>
            <a:off x="7281617" y="5207650"/>
            <a:ext cx="379938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Valor máximo </a:t>
            </a: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Calibri"/>
              </a:rPr>
              <a:t>100 UTM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40EDACC-52A1-9B40-58D2-413B756003EC}"/>
              </a:ext>
            </a:extLst>
          </p:cNvPr>
          <p:cNvGrpSpPr/>
          <p:nvPr/>
        </p:nvGrpSpPr>
        <p:grpSpPr>
          <a:xfrm>
            <a:off x="498788" y="5036551"/>
            <a:ext cx="11149014" cy="0"/>
            <a:chOff x="838199" y="3702396"/>
            <a:chExt cx="11149014" cy="0"/>
          </a:xfrm>
        </p:grpSpPr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CDC5E68-49F0-7A9F-7405-9AFD566A6E4C}"/>
                </a:ext>
              </a:extLst>
            </p:cNvPr>
            <p:cNvCxnSpPr>
              <a:cxnSpLocks/>
            </p:cNvCxnSpPr>
            <p:nvPr/>
          </p:nvCxnSpPr>
          <p:spPr>
            <a:xfrm>
              <a:off x="838199" y="3702396"/>
              <a:ext cx="446246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312EFCEA-4EA8-F45B-1FDA-22D0F7DB4E4E}"/>
                </a:ext>
              </a:extLst>
            </p:cNvPr>
            <p:cNvCxnSpPr>
              <a:cxnSpLocks/>
            </p:cNvCxnSpPr>
            <p:nvPr/>
          </p:nvCxnSpPr>
          <p:spPr>
            <a:xfrm>
              <a:off x="7524749" y="3702396"/>
              <a:ext cx="446246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FF0B8CD-C099-675C-475E-AC702943E935}"/>
              </a:ext>
            </a:extLst>
          </p:cNvPr>
          <p:cNvGrpSpPr/>
          <p:nvPr/>
        </p:nvGrpSpPr>
        <p:grpSpPr>
          <a:xfrm>
            <a:off x="498788" y="5693777"/>
            <a:ext cx="11149014" cy="0"/>
            <a:chOff x="838199" y="4345334"/>
            <a:chExt cx="11149014" cy="0"/>
          </a:xfrm>
        </p:grpSpPr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06EEABBB-CDE1-AD66-9269-9B47A00ED774}"/>
                </a:ext>
              </a:extLst>
            </p:cNvPr>
            <p:cNvCxnSpPr>
              <a:cxnSpLocks/>
            </p:cNvCxnSpPr>
            <p:nvPr/>
          </p:nvCxnSpPr>
          <p:spPr>
            <a:xfrm>
              <a:off x="838199" y="4345334"/>
              <a:ext cx="446246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35BA9EAF-D8BE-1703-A323-10FBC6A80884}"/>
                </a:ext>
              </a:extLst>
            </p:cNvPr>
            <p:cNvCxnSpPr>
              <a:cxnSpLocks/>
            </p:cNvCxnSpPr>
            <p:nvPr/>
          </p:nvCxnSpPr>
          <p:spPr>
            <a:xfrm>
              <a:off x="7524749" y="4345334"/>
              <a:ext cx="446246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566AF5A-E95D-C2EE-B069-D050427352D3}"/>
              </a:ext>
            </a:extLst>
          </p:cNvPr>
          <p:cNvGrpSpPr/>
          <p:nvPr/>
        </p:nvGrpSpPr>
        <p:grpSpPr>
          <a:xfrm>
            <a:off x="498788" y="6351002"/>
            <a:ext cx="11149014" cy="0"/>
            <a:chOff x="838199" y="5016847"/>
            <a:chExt cx="11149014" cy="0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C3A03C09-2B5D-9870-E15C-A023327AE34C}"/>
                </a:ext>
              </a:extLst>
            </p:cNvPr>
            <p:cNvCxnSpPr>
              <a:cxnSpLocks/>
            </p:cNvCxnSpPr>
            <p:nvPr/>
          </p:nvCxnSpPr>
          <p:spPr>
            <a:xfrm>
              <a:off x="838199" y="5016847"/>
              <a:ext cx="446246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7B9DF119-CEE4-901F-8A94-3FC4BD00BA3C}"/>
                </a:ext>
              </a:extLst>
            </p:cNvPr>
            <p:cNvCxnSpPr>
              <a:cxnSpLocks/>
            </p:cNvCxnSpPr>
            <p:nvPr/>
          </p:nvCxnSpPr>
          <p:spPr>
            <a:xfrm>
              <a:off x="7524749" y="5016847"/>
              <a:ext cx="446246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18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A368D-217A-260D-C8B4-95220015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Principales cambios</a:t>
            </a:r>
            <a:br>
              <a:rPr lang="es-CL" sz="3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</a:br>
            <a:r>
              <a:rPr lang="es-CL" sz="3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ley de compras</a:t>
            </a:r>
            <a:endParaRPr lang="es-CL" sz="37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1FA501-4672-2213-6045-F34D68A0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1856960"/>
            <a:ext cx="10775132" cy="494354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Simplificación para más participación de EMT y Empresas Locales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4234F-3F18-7F91-FBEB-51949EE4C6E8}"/>
              </a:ext>
            </a:extLst>
          </p:cNvPr>
          <p:cNvSpPr txBox="1"/>
          <p:nvPr/>
        </p:nvSpPr>
        <p:spPr>
          <a:xfrm>
            <a:off x="839925" y="2351313"/>
            <a:ext cx="7138952" cy="26468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 Pública Presidencial 2022: Apoyo a las Empresas de Menor Tamaño</a:t>
            </a:r>
            <a:br>
              <a:rPr kumimoji="0" lang="es-C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“Seguiremos trabajando con las </a:t>
            </a:r>
            <a:r>
              <a:rPr lang="es-MX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MX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ipymes</a:t>
            </a:r>
            <a:r>
              <a:rPr lang="es-MX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abordar temas tan importantes como la ley de pago a 30 días, para mejorar su liquidez, y </a:t>
            </a:r>
            <a:r>
              <a:rPr lang="es-MX" sz="1600" b="1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ley de compras públicas</a:t>
            </a:r>
            <a:r>
              <a:rPr lang="es-MX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para aumentar en </a:t>
            </a:r>
            <a:r>
              <a:rPr lang="es-MX" sz="1600" b="1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millones de dólares </a:t>
            </a:r>
            <a:r>
              <a:rPr lang="es-MX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que se compra cada año a las pequeñas y medianas empresas. Esperamos que con el apoyo de este Congreso ambas leyes tan necesarias para apoyar de verdad a las </a:t>
            </a:r>
            <a:r>
              <a:rPr lang="es-MX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s-MX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ipymes</a:t>
            </a:r>
            <a:r>
              <a:rPr lang="es-MX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aprueben en los próximos meses”.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D03DE-2934-7061-3492-C52308DEA91E}"/>
              </a:ext>
            </a:extLst>
          </p:cNvPr>
          <p:cNvSpPr txBox="1"/>
          <p:nvPr/>
        </p:nvSpPr>
        <p:spPr>
          <a:xfrm>
            <a:off x="839925" y="5597760"/>
            <a:ext cx="11069046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0">
            <a:spAutoFit/>
          </a:bodyPr>
          <a:lstStyle/>
          <a:p>
            <a:pPr marL="12065" algn="ctr">
              <a:buClr>
                <a:srgbClr val="FFFFFF"/>
              </a:buClr>
              <a:buSzPct val="109090"/>
              <a:tabLst>
                <a:tab pos="692785" algn="l"/>
                <a:tab pos="693420" algn="l"/>
              </a:tabLst>
              <a:defRPr/>
            </a:pPr>
            <a:r>
              <a:rPr lang="es-MX" b="1" spc="-1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 trata de oportunidades de negocio que se abren luego de un año de la </a:t>
            </a:r>
          </a:p>
          <a:p>
            <a:pPr marL="12065" algn="ctr">
              <a:buClr>
                <a:srgbClr val="FFFFFF"/>
              </a:buClr>
              <a:buSzPct val="109090"/>
              <a:tabLst>
                <a:tab pos="692785" algn="l"/>
                <a:tab pos="693420" algn="l"/>
              </a:tabLst>
              <a:defRPr/>
            </a:pPr>
            <a:r>
              <a:rPr lang="es-MX" b="1" spc="-1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publicación de la nueva ley.</a:t>
            </a:r>
            <a:endParaRPr lang="es-CL" b="1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7" name="Imagen 6" descr="Una persona con un traje de color rojo&#10;&#10;Descripción generada automáticamente con confianza media">
            <a:extLst>
              <a:ext uri="{FF2B5EF4-FFF2-40B4-BE49-F238E27FC236}">
                <a16:creationId xmlns:a16="http://schemas.microsoft.com/office/drawing/2014/main" id="{B73E7C7B-0846-CAAE-844C-1A30DEB4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558" y="2350109"/>
            <a:ext cx="3622499" cy="23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52D16-A00A-3F9E-1C8B-B8D137CE5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337" y="1970128"/>
            <a:ext cx="10393687" cy="2387600"/>
          </a:xfrm>
        </p:spPr>
        <p:txBody>
          <a:bodyPr>
            <a:noAutofit/>
          </a:bodyPr>
          <a:lstStyle/>
          <a:p>
            <a:r>
              <a:rPr lang="es-MX" sz="4800"/>
              <a:t>Modalidad de Compra Ágil para mayor participación de Empresas de Menor Tamaño </a:t>
            </a:r>
            <a:endParaRPr lang="es-CL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44B70E-0729-AD17-659A-233FCEDEE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337" y="4451103"/>
            <a:ext cx="10681363" cy="632864"/>
          </a:xfrm>
        </p:spPr>
        <p:txBody>
          <a:bodyPr/>
          <a:lstStyle/>
          <a:p>
            <a:r>
              <a:rPr lang="es-CL" b="1"/>
              <a:t>Eduardo Viveros.</a:t>
            </a:r>
            <a:r>
              <a:rPr lang="es-CL"/>
              <a:t> Jefe de Proyectos Estratégicos, Dirección ChileCompra</a:t>
            </a:r>
          </a:p>
        </p:txBody>
      </p:sp>
    </p:spTree>
    <p:extLst>
      <p:ext uri="{BB962C8B-B14F-4D97-AF65-F5344CB8AC3E}">
        <p14:creationId xmlns:p14="http://schemas.microsoft.com/office/powerpoint/2010/main" val="18495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CC2FE-FBA0-C41F-A2FE-1968D11B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6" y="611036"/>
            <a:ext cx="5334844" cy="996536"/>
          </a:xfrm>
        </p:spPr>
        <p:txBody>
          <a:bodyPr/>
          <a:lstStyle/>
          <a:p>
            <a:r>
              <a:rPr lang="es-ES" sz="3700"/>
              <a:t>Funciones </a:t>
            </a:r>
            <a:br>
              <a:rPr lang="es-ES" sz="3700"/>
            </a:br>
            <a:r>
              <a:rPr lang="es-ES" sz="3700"/>
              <a:t>y servicios</a:t>
            </a:r>
            <a:endParaRPr lang="es-CL" sz="3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BBC6AF-864E-7B11-5B62-1F71AC750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7" r="4877"/>
          <a:stretch/>
        </p:blipFill>
        <p:spPr>
          <a:xfrm>
            <a:off x="3579478" y="1484448"/>
            <a:ext cx="8405693" cy="52392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D9513E1-6452-537C-3583-C7F2E8DBFE6E}"/>
              </a:ext>
            </a:extLst>
          </p:cNvPr>
          <p:cNvSpPr txBox="1"/>
          <p:nvPr/>
        </p:nvSpPr>
        <p:spPr>
          <a:xfrm>
            <a:off x="877294" y="1967095"/>
            <a:ext cx="3971331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Calibri" panose="020F0502020204030204"/>
              </a:rPr>
              <a:t>ChileCompra promueve el buen uso de los recursos en las compras públicas </a:t>
            </a: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Calibri"/>
                <a:cs typeface="Arial"/>
              </a:rPr>
              <a:t>e impulsa la modernización del Estado</a:t>
            </a: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+mn-cs"/>
              </a:rPr>
              <a:t> </a:t>
            </a:r>
            <a:endParaRPr kumimoji="0" lang="es-419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+mn-lt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CF6997-D4CB-6B5F-5C0A-0B646AE53F92}"/>
              </a:ext>
            </a:extLst>
          </p:cNvPr>
          <p:cNvSpPr txBox="1"/>
          <p:nvPr/>
        </p:nvSpPr>
        <p:spPr>
          <a:xfrm>
            <a:off x="877294" y="3469765"/>
            <a:ext cx="391113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s-CL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Desde el año 2003 administra la plataforma www.mercadopublico.cl</a:t>
            </a:r>
            <a:r>
              <a:rPr kumimoji="0" lang="es-CL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, donde los organismos del Estado compran y las proveedoras y los proveedores venden sus bienes y servicios.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kumimoji="0" lang="es-CL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s-CL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También asesora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a </a:t>
            </a:r>
            <a:r>
              <a:rPr kumimoji="0" lang="es-ES_tradnl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las instituciones 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para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s-CL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hacer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 un </a:t>
            </a:r>
            <a:r>
              <a:rPr kumimoji="0" lang="es-CL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uso participativo, probo y eficiente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de </a:t>
            </a:r>
            <a:r>
              <a:rPr kumimoji="0" lang="es-CL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los recursos públicos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sym typeface="Verdana"/>
              </a:rPr>
              <a:t>.</a:t>
            </a:r>
            <a:endParaRPr kumimoji="0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1231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08FBB-8484-7831-7F57-EE8222A6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700"/>
              <a:t>Etapa de modernización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A535E6-0963-F44D-BFFF-EC466CFC9F50}"/>
              </a:ext>
            </a:extLst>
          </p:cNvPr>
          <p:cNvSpPr/>
          <p:nvPr/>
        </p:nvSpPr>
        <p:spPr>
          <a:xfrm>
            <a:off x="871463" y="5427681"/>
            <a:ext cx="2187457" cy="819283"/>
          </a:xfrm>
          <a:prstGeom prst="rect">
            <a:avLst/>
          </a:prstGeom>
          <a:solidFill>
            <a:srgbClr val="FFC000">
              <a:alpha val="6215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4677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297B6E-F4F0-0717-0A95-DFA5C48C3E8D}"/>
              </a:ext>
            </a:extLst>
          </p:cNvPr>
          <p:cNvSpPr txBox="1"/>
          <p:nvPr/>
        </p:nvSpPr>
        <p:spPr>
          <a:xfrm>
            <a:off x="1051598" y="5562700"/>
            <a:ext cx="16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2019 - 2023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6C1E23-375E-D957-3FB8-BAF2364AF6AA}"/>
              </a:ext>
            </a:extLst>
          </p:cNvPr>
          <p:cNvSpPr txBox="1"/>
          <p:nvPr/>
        </p:nvSpPr>
        <p:spPr>
          <a:xfrm>
            <a:off x="871463" y="2794125"/>
            <a:ext cx="395094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>
                <a:latin typeface="Verdana"/>
                <a:ea typeface="Verdana"/>
                <a:cs typeface="Calibri"/>
              </a:rPr>
              <a:t>Gracias a </a:t>
            </a:r>
            <a:r>
              <a:rPr lang="es-ES" sz="1400" err="1">
                <a:latin typeface="Verdana"/>
                <a:ea typeface="Verdana"/>
                <a:cs typeface="Calibri"/>
              </a:rPr>
              <a:t>ChileCompra</a:t>
            </a:r>
            <a:r>
              <a:rPr lang="es-ES" sz="1400">
                <a:latin typeface="Verdana"/>
                <a:ea typeface="Verdana"/>
                <a:cs typeface="Calibri"/>
              </a:rPr>
              <a:t> la ciudadanía puede </a:t>
            </a:r>
            <a:r>
              <a:rPr lang="es-ES" sz="1400" b="1">
                <a:latin typeface="Verdana"/>
                <a:ea typeface="Verdana"/>
                <a:cs typeface="Calibri"/>
              </a:rPr>
              <a:t>conocer hoy qué, cómo, cuándo, por cuánto, a quién y por qué el Estado realiza sus compras de bienes y servicios</a:t>
            </a:r>
            <a:r>
              <a:rPr lang="es-ES" sz="1400">
                <a:latin typeface="Verdana"/>
                <a:ea typeface="Verdana"/>
                <a:cs typeface="Calibri"/>
              </a:rPr>
              <a:t>; en definitiva, saber cómo se hace uso de los recursos de todos los chilenos. </a:t>
            </a:r>
            <a:endParaRPr lang="es-CL" sz="1400">
              <a:latin typeface="Verdana"/>
              <a:ea typeface="Verdana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D11A52-DB6D-6EE2-9463-60F1FBB1F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408" y="1481748"/>
            <a:ext cx="7205807" cy="40532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147A4A-8F56-681E-1D53-D67A82518582}"/>
              </a:ext>
            </a:extLst>
          </p:cNvPr>
          <p:cNvSpPr txBox="1"/>
          <p:nvPr/>
        </p:nvSpPr>
        <p:spPr>
          <a:xfrm>
            <a:off x="7269485" y="5527334"/>
            <a:ext cx="2187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obCL" pitchFamily="2" charset="77"/>
              </a:rPr>
              <a:t>4,9% del PIB</a:t>
            </a:r>
          </a:p>
        </p:txBody>
      </p:sp>
      <p:sp>
        <p:nvSpPr>
          <p:cNvPr id="9" name="Rectángulo redondeado 34">
            <a:extLst>
              <a:ext uri="{FF2B5EF4-FFF2-40B4-BE49-F238E27FC236}">
                <a16:creationId xmlns:a16="http://schemas.microsoft.com/office/drawing/2014/main" id="{3A0A2928-33E1-E9DE-EB46-5BBA0BA3F92E}"/>
              </a:ext>
            </a:extLst>
          </p:cNvPr>
          <p:cNvSpPr/>
          <p:nvPr/>
        </p:nvSpPr>
        <p:spPr>
          <a:xfrm>
            <a:off x="871462" y="2326372"/>
            <a:ext cx="1898276" cy="276999"/>
          </a:xfrm>
          <a:prstGeom prst="roundRect">
            <a:avLst/>
          </a:prstGeom>
          <a:solidFill>
            <a:srgbClr val="EB4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3BB88A-0E17-C235-169C-E8FC9C1870C1}"/>
              </a:ext>
            </a:extLst>
          </p:cNvPr>
          <p:cNvSpPr txBox="1"/>
          <p:nvPr/>
        </p:nvSpPr>
        <p:spPr>
          <a:xfrm>
            <a:off x="871462" y="2326372"/>
            <a:ext cx="20568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DÓNDE ESTAMOS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68694D7-3B68-D518-19E4-D5B888BBF4FC}"/>
              </a:ext>
            </a:extLst>
          </p:cNvPr>
          <p:cNvCxnSpPr>
            <a:cxnSpLocks/>
          </p:cNvCxnSpPr>
          <p:nvPr/>
        </p:nvCxnSpPr>
        <p:spPr>
          <a:xfrm>
            <a:off x="871462" y="5429913"/>
            <a:ext cx="10957728" cy="0"/>
          </a:xfrm>
          <a:prstGeom prst="straightConnector1">
            <a:avLst/>
          </a:prstGeom>
          <a:ln w="38100">
            <a:solidFill>
              <a:srgbClr val="D2DC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E58ED973-A13C-2AFB-AD25-81FC485D3AC0}"/>
              </a:ext>
            </a:extLst>
          </p:cNvPr>
          <p:cNvSpPr/>
          <p:nvPr/>
        </p:nvSpPr>
        <p:spPr>
          <a:xfrm>
            <a:off x="1756391" y="5324807"/>
            <a:ext cx="210207" cy="210207"/>
          </a:xfrm>
          <a:prstGeom prst="ellipse">
            <a:avLst/>
          </a:prstGeom>
          <a:solidFill>
            <a:srgbClr val="EB45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7E85A7-D061-925F-DDA2-F611EDCC328B}"/>
              </a:ext>
            </a:extLst>
          </p:cNvPr>
          <p:cNvSpPr txBox="1"/>
          <p:nvPr/>
        </p:nvSpPr>
        <p:spPr>
          <a:xfrm>
            <a:off x="1443385" y="4637206"/>
            <a:ext cx="337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pandemia, año 2020, las compras del sector </a:t>
            </a:r>
            <a:r>
              <a:rPr kumimoji="0" lang="es-CL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 llegaron a representar más del 40%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B3D251A-083F-043F-2B24-10654EB5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9925" y="4595961"/>
            <a:ext cx="482600" cy="48260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DB0CCEE-D793-60E3-D12B-AD4DE09DC089}"/>
              </a:ext>
            </a:extLst>
          </p:cNvPr>
          <p:cNvCxnSpPr>
            <a:cxnSpLocks/>
          </p:cNvCxnSpPr>
          <p:nvPr/>
        </p:nvCxnSpPr>
        <p:spPr>
          <a:xfrm>
            <a:off x="871462" y="5176011"/>
            <a:ext cx="3722346" cy="0"/>
          </a:xfrm>
          <a:prstGeom prst="line">
            <a:avLst/>
          </a:prstGeom>
          <a:ln w="12700">
            <a:solidFill>
              <a:srgbClr val="EB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6662AF8-E9A9-CA8C-5998-A519770E238A}"/>
              </a:ext>
            </a:extLst>
          </p:cNvPr>
          <p:cNvCxnSpPr/>
          <p:nvPr/>
        </p:nvCxnSpPr>
        <p:spPr>
          <a:xfrm flipH="1" flipV="1">
            <a:off x="1766387" y="5176011"/>
            <a:ext cx="95108" cy="159288"/>
          </a:xfrm>
          <a:prstGeom prst="line">
            <a:avLst/>
          </a:prstGeom>
          <a:ln w="12700">
            <a:solidFill>
              <a:srgbClr val="EB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8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2CEA2-7765-D265-FB22-D19332FB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567493"/>
            <a:ext cx="8633971" cy="531964"/>
          </a:xfrm>
        </p:spPr>
        <p:txBody>
          <a:bodyPr/>
          <a:lstStyle/>
          <a:p>
            <a:r>
              <a:rPr lang="es-ES" sz="3700">
                <a:latin typeface="Verdana"/>
                <a:ea typeface="Verdana"/>
              </a:rPr>
              <a:t>Compra Ágil</a:t>
            </a:r>
            <a:endParaRPr lang="es-CL" sz="37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B1E77-BCF4-828D-38C0-429DF6628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1186545"/>
            <a:ext cx="8632245" cy="299448"/>
          </a:xfrm>
        </p:spPr>
        <p:txBody>
          <a:bodyPr/>
          <a:lstStyle/>
          <a:p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Simplificación para mayor 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Arial"/>
              </a:rPr>
              <a:t>participación </a:t>
            </a:r>
            <a:r>
              <a:rPr lang="es-CL" sz="1600">
                <a:latin typeface="Verdana"/>
                <a:ea typeface="Verdana"/>
                <a:cs typeface="Verdana" panose="020B0604030504040204" pitchFamily="34" charset="0"/>
                <a:sym typeface="Arial"/>
              </a:rPr>
              <a:t>de</a:t>
            </a: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Arial"/>
              </a:rPr>
              <a:t> empresas de menor tamaño</a:t>
            </a:r>
            <a:endParaRPr lang="es-E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12BDDAE5-D34C-8497-B6A7-C24872724E71}"/>
              </a:ext>
            </a:extLst>
          </p:cNvPr>
          <p:cNvSpPr txBox="1"/>
          <p:nvPr/>
        </p:nvSpPr>
        <p:spPr>
          <a:xfrm>
            <a:off x="4072661" y="2058047"/>
            <a:ext cx="780365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8DA1"/>
              </a:buClr>
              <a:defRPr/>
            </a:pPr>
            <a:r>
              <a:rPr kumimoji="0" lang="es-CL" sz="2800" b="1" i="0" u="none" strike="noStrike" kern="1200" cap="none" spc="0" normalizeH="0" baseline="0" noProof="0">
                <a:ln>
                  <a:noFill/>
                </a:ln>
                <a:solidFill>
                  <a:srgbClr val="E94560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USD </a:t>
            </a:r>
            <a:r>
              <a:rPr lang="es-CL" sz="2800" b="1">
                <a:solidFill>
                  <a:srgbClr val="E94560"/>
                </a:solidFill>
                <a:latin typeface="Verdana"/>
                <a:ea typeface="Verdana"/>
                <a:cs typeface="Verdana" panose="020B0604030504040204" pitchFamily="34" charset="0"/>
                <a:sym typeface="Verdana"/>
              </a:rPr>
              <a:t>349 </a:t>
            </a:r>
            <a:r>
              <a:rPr lang="es-CL" sz="2800" b="1" noProof="1">
                <a:solidFill>
                  <a:srgbClr val="E94560"/>
                </a:solidFill>
                <a:latin typeface="Verdana"/>
                <a:ea typeface="Verdana"/>
                <a:cs typeface="Verdana" panose="020B0604030504040204" pitchFamily="34" charset="0"/>
                <a:sym typeface="Verdana"/>
              </a:rPr>
              <a:t>millones</a:t>
            </a:r>
            <a:r>
              <a:rPr kumimoji="0" lang="es-CL" sz="2800" b="1" i="0" u="none" strike="noStrike" kern="1200" cap="none" spc="0" normalizeH="0" baseline="0" noProof="1">
                <a:ln>
                  <a:noFill/>
                </a:ln>
                <a:solidFill>
                  <a:srgbClr val="E94560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 </a:t>
            </a:r>
            <a:r>
              <a:rPr kumimoji="0" lang="es-CL" sz="2800" i="0" u="none" strike="noStrike" kern="1200" cap="none" spc="0" normalizeH="0" baseline="0" noProof="1">
                <a:ln>
                  <a:noFill/>
                </a:ln>
                <a:solidFill>
                  <a:srgbClr val="E94560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transados</a:t>
            </a:r>
            <a:r>
              <a:rPr lang="es-CL" sz="2800" noProof="1">
                <a:solidFill>
                  <a:srgbClr val="E94560"/>
                </a:solidFill>
                <a:latin typeface="Verdana"/>
                <a:ea typeface="Verdana"/>
                <a:cs typeface="Verdana" panose="020B0604030504040204" pitchFamily="34" charset="0"/>
                <a:sym typeface="Verdana"/>
              </a:rPr>
              <a:t> a julio </a:t>
            </a:r>
          </a:p>
          <a:p>
            <a:pPr>
              <a:buClr>
                <a:srgbClr val="018DA1"/>
              </a:buClr>
              <a:defRPr/>
            </a:pPr>
            <a:r>
              <a:rPr lang="es-CL" sz="2800" noProof="1">
                <a:solidFill>
                  <a:srgbClr val="E94560"/>
                </a:solidFill>
                <a:latin typeface="Verdana"/>
                <a:ea typeface="Verdana"/>
                <a:cs typeface="Verdana" panose="020B0604030504040204" pitchFamily="34" charset="0"/>
                <a:sym typeface="Verdana"/>
              </a:rPr>
              <a:t>de 2023</a:t>
            </a:r>
            <a:r>
              <a:rPr kumimoji="0" lang="es-CL" sz="2800" i="0" u="none" strike="noStrike" kern="1200" cap="none" spc="0" normalizeH="0" baseline="0" noProof="1">
                <a:ln>
                  <a:noFill/>
                </a:ln>
                <a:solidFill>
                  <a:srgbClr val="E94560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,</a:t>
            </a:r>
            <a:r>
              <a:rPr lang="es-CL" sz="2800" noProof="1">
                <a:solidFill>
                  <a:srgbClr val="E94560"/>
                </a:solidFill>
                <a:latin typeface="Verdana"/>
                <a:ea typeface="Verdana"/>
                <a:cs typeface="Verdana" panose="020B0604030504040204" pitchFamily="34" charset="0"/>
                <a:sym typeface="Verdana"/>
              </a:rPr>
              <a:t> </a:t>
            </a:r>
            <a:r>
              <a:rPr kumimoji="0" lang="es-CL" sz="2800" i="0" u="none" strike="noStrike" kern="1200" cap="none" spc="0" normalizeH="0" baseline="0" noProof="1">
                <a:ln>
                  <a:noFill/>
                </a:ln>
                <a:solidFill>
                  <a:srgbClr val="E94560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un aumento de </a:t>
            </a:r>
            <a:r>
              <a:rPr lang="es-CL" sz="2800" noProof="1">
                <a:solidFill>
                  <a:srgbClr val="E94560"/>
                </a:solidFill>
                <a:latin typeface="Verdana"/>
                <a:ea typeface="Verdana"/>
                <a:cs typeface="Verdana" panose="020B0604030504040204" pitchFamily="34" charset="0"/>
                <a:sym typeface="Verdana"/>
              </a:rPr>
              <a:t>26</a:t>
            </a:r>
            <a:r>
              <a:rPr kumimoji="0" lang="es-CL" sz="2800" b="1" i="0" u="none" strike="noStrike" kern="1200" cap="none" spc="0" normalizeH="0" baseline="0" noProof="1">
                <a:ln>
                  <a:noFill/>
                </a:ln>
                <a:solidFill>
                  <a:srgbClr val="E94560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% respecto </a:t>
            </a:r>
          </a:p>
          <a:p>
            <a:pPr>
              <a:buClr>
                <a:srgbClr val="018DA1"/>
              </a:buClr>
              <a:defRPr/>
            </a:pPr>
            <a:r>
              <a:rPr kumimoji="0" lang="es-CL" sz="2800" b="1" i="0" u="none" strike="noStrike" kern="1200" cap="none" spc="0" normalizeH="0" baseline="0" noProof="1">
                <a:ln>
                  <a:noFill/>
                </a:ln>
                <a:solidFill>
                  <a:srgbClr val="E94560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a</a:t>
            </a:r>
            <a:r>
              <a:rPr lang="es-CL" sz="2800" b="1" noProof="1">
                <a:solidFill>
                  <a:srgbClr val="E94560"/>
                </a:solidFill>
                <a:latin typeface="Verdana"/>
                <a:ea typeface="Verdana"/>
                <a:cs typeface="Verdana" panose="020B0604030504040204" pitchFamily="34" charset="0"/>
                <a:sym typeface="Verdana"/>
              </a:rPr>
              <a:t> mismo periodo 2022 </a:t>
            </a:r>
            <a:endParaRPr lang="es-CL" sz="2800" b="1" i="0" u="none" strike="noStrike" kern="1200" cap="none" spc="0" normalizeH="0" baseline="0" noProof="1">
              <a:ln>
                <a:noFill/>
              </a:ln>
              <a:solidFill>
                <a:srgbClr val="E94560"/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1AC332A7-5D85-5396-219A-C4DA898AF557}"/>
              </a:ext>
            </a:extLst>
          </p:cNvPr>
          <p:cNvSpPr txBox="1"/>
          <p:nvPr/>
        </p:nvSpPr>
        <p:spPr>
          <a:xfrm>
            <a:off x="3982492" y="3553911"/>
            <a:ext cx="7243705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buClr>
                <a:srgbClr val="223755"/>
              </a:buClr>
              <a:buFont typeface="Arial" panose="020B0604020202020204" pitchFamily="34" charset="0"/>
              <a:buChar char="•"/>
              <a:defRPr/>
            </a:pPr>
            <a:r>
              <a:rPr lang="es-CL" b="1">
                <a:latin typeface="Verdana"/>
                <a:ea typeface="Verdana"/>
                <a:cs typeface="Verdana" panose="020B0604030504040204" pitchFamily="34" charset="0"/>
                <a:sym typeface="Verdana"/>
              </a:rPr>
              <a:t>392.522 </a:t>
            </a:r>
            <a:r>
              <a:rPr kumimoji="0" lang="es-C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órdenes de compra </a:t>
            </a:r>
            <a:r>
              <a:rPr lang="es-CL">
                <a:latin typeface="Verdana"/>
                <a:ea typeface="Verdana"/>
                <a:cs typeface="Verdana" panose="020B0604030504040204" pitchFamily="34" charset="0"/>
                <a:sym typeface="Verdana"/>
              </a:rPr>
              <a:t>a julio de</a:t>
            </a:r>
            <a:r>
              <a:rPr kumimoji="0" lang="es-C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 </a:t>
            </a:r>
            <a:r>
              <a:rPr lang="es-CL">
                <a:latin typeface="Verdana"/>
                <a:ea typeface="Verdana"/>
                <a:cs typeface="Verdana" panose="020B0604030504040204" pitchFamily="34" charset="0"/>
                <a:sym typeface="Verdana"/>
              </a:rPr>
              <a:t>2023</a:t>
            </a:r>
            <a:r>
              <a:rPr kumimoji="0" lang="es-C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.</a:t>
            </a:r>
          </a:p>
          <a:p>
            <a:pPr marL="285750" indent="-285750">
              <a:spcBef>
                <a:spcPct val="0"/>
              </a:spcBef>
              <a:buClr>
                <a:srgbClr val="223755"/>
              </a:buClr>
              <a:buFont typeface="Arial" panose="020B0604020202020204" pitchFamily="34" charset="0"/>
              <a:buChar char="•"/>
              <a:defRPr/>
            </a:pPr>
            <a:endParaRPr lang="es-CL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285750" indent="-285750">
              <a:spcBef>
                <a:spcPct val="0"/>
              </a:spcBef>
              <a:buClr>
                <a:srgbClr val="223755"/>
              </a:buClr>
              <a:buFont typeface="Arial" panose="020B0604020202020204" pitchFamily="34" charset="0"/>
              <a:buChar char="•"/>
              <a:defRPr/>
            </a:pPr>
            <a:r>
              <a:rPr kumimoji="0" lang="es-C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Entre los rubros más transados en esta modalidad se cuentan equipamiento y suministros médicos, medicamentos y productos farmacéuticos y tecnologías de la información.</a:t>
            </a:r>
            <a:endParaRPr kumimoji="0" lang="es-MX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+mj-cs"/>
              <a:sym typeface="Verdana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5A692D54-374C-D325-8039-E03DD710230B}"/>
              </a:ext>
            </a:extLst>
          </p:cNvPr>
          <p:cNvSpPr txBox="1"/>
          <p:nvPr/>
        </p:nvSpPr>
        <p:spPr>
          <a:xfrm>
            <a:off x="967148" y="5674954"/>
            <a:ext cx="10528165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8DA1"/>
              </a:buClr>
              <a:defRPr/>
            </a:pPr>
            <a:r>
              <a:rPr kumimoji="0" lang="es-CL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USD </a:t>
            </a:r>
            <a:r>
              <a:rPr lang="es-CL" sz="2000" b="1">
                <a:latin typeface="Verdana"/>
                <a:ea typeface="Verdana"/>
                <a:cs typeface="Verdana" panose="020B0604030504040204" pitchFamily="34" charset="0"/>
                <a:sym typeface="Verdana"/>
              </a:rPr>
              <a:t>479 </a:t>
            </a:r>
            <a:r>
              <a:rPr kumimoji="0" lang="es-CL" sz="20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millones </a:t>
            </a:r>
            <a:r>
              <a:rPr kumimoji="0" lang="es-CL" sz="200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transados</a:t>
            </a:r>
            <a:r>
              <a:rPr lang="es-CL" sz="2000" noProof="1">
                <a:latin typeface="Verdana"/>
                <a:ea typeface="Verdana"/>
                <a:cs typeface="Verdana" panose="020B0604030504040204" pitchFamily="34" charset="0"/>
                <a:sym typeface="Verdana"/>
              </a:rPr>
              <a:t> el 2022</a:t>
            </a:r>
            <a:r>
              <a:rPr kumimoji="0" lang="es-CL" sz="200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,</a:t>
            </a:r>
            <a:r>
              <a:rPr lang="es-CL" sz="2000" noProof="1">
                <a:latin typeface="Verdana"/>
                <a:ea typeface="Verdana"/>
                <a:cs typeface="Verdana" panose="020B0604030504040204" pitchFamily="34" charset="0"/>
                <a:sym typeface="Verdana"/>
              </a:rPr>
              <a:t> </a:t>
            </a:r>
            <a:r>
              <a:rPr kumimoji="0" lang="es-CL" sz="200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un aumento de </a:t>
            </a:r>
            <a:r>
              <a:rPr kumimoji="0" lang="es-CL" sz="20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Verdana"/>
              </a:rPr>
              <a:t>60% respecto a 2021</a:t>
            </a:r>
            <a:endParaRPr lang="es-CL" sz="2000" b="1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defRPr/>
            </a:pPr>
            <a:r>
              <a:rPr lang="es-CL" sz="1400" b="1" noProof="1">
                <a:latin typeface="Verdana"/>
                <a:ea typeface="Verdana"/>
              </a:rPr>
              <a:t>627.567 </a:t>
            </a:r>
            <a:r>
              <a:rPr lang="es-CL" sz="1400" noProof="1">
                <a:latin typeface="Verdana"/>
                <a:ea typeface="Verdana"/>
              </a:rPr>
              <a:t>órdenes de compra durante el 2022.</a:t>
            </a:r>
            <a:endParaRPr lang="es-CL" sz="140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9557429-AB6E-8C64-AC3C-D32895178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922" y="2024143"/>
            <a:ext cx="26003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7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2CEA2-7765-D265-FB22-D19332FB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567493"/>
            <a:ext cx="8633971" cy="531964"/>
          </a:xfrm>
        </p:spPr>
        <p:txBody>
          <a:bodyPr/>
          <a:lstStyle/>
          <a:p>
            <a:r>
              <a:rPr lang="es-ES" sz="3700">
                <a:latin typeface="Verdana"/>
                <a:ea typeface="Verdana"/>
              </a:rPr>
              <a:t>Compra Ágil</a:t>
            </a:r>
            <a:endParaRPr lang="es-CL" sz="37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B1E77-BCF4-828D-38C0-429DF6628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1186545"/>
            <a:ext cx="8632245" cy="299448"/>
          </a:xfrm>
        </p:spPr>
        <p:txBody>
          <a:bodyPr/>
          <a:lstStyle/>
          <a:p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Simplificación para mayor 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Arial"/>
              </a:rPr>
              <a:t>participación </a:t>
            </a:r>
            <a:r>
              <a:rPr lang="es-CL" sz="1600">
                <a:latin typeface="Verdana"/>
                <a:ea typeface="Verdana"/>
                <a:cs typeface="Verdana" panose="020B0604030504040204" pitchFamily="34" charset="0"/>
                <a:sym typeface="Arial"/>
              </a:rPr>
              <a:t>de</a:t>
            </a: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Arial"/>
              </a:rPr>
              <a:t> empresas de menor tamaño</a:t>
            </a:r>
            <a:endParaRPr lang="es-E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12BDDAE5-D34C-8497-B6A7-C24872724E71}"/>
              </a:ext>
            </a:extLst>
          </p:cNvPr>
          <p:cNvSpPr txBox="1"/>
          <p:nvPr/>
        </p:nvSpPr>
        <p:spPr>
          <a:xfrm>
            <a:off x="4072661" y="2058047"/>
            <a:ext cx="7803653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223755"/>
              </a:buClr>
              <a:defRPr/>
            </a:pPr>
            <a:r>
              <a:rPr lang="es-ES" sz="2800">
                <a:solidFill>
                  <a:srgbClr val="E94560"/>
                </a:solidFill>
                <a:latin typeface="Verdana"/>
                <a:ea typeface="Verdana"/>
              </a:rPr>
              <a:t>Para el 2023, según lo establece el Proyecto de Ley, </a:t>
            </a:r>
            <a:r>
              <a:rPr lang="es-ES" sz="2800" b="1">
                <a:solidFill>
                  <a:srgbClr val="E94560"/>
                </a:solidFill>
                <a:latin typeface="Verdana"/>
                <a:ea typeface="Verdana"/>
              </a:rPr>
              <a:t>Compra Ágil deja de ser un trato directo y pasa a ser una modalidad competitiva, con foco en Empresas de Menor Tamaño.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1AC332A7-5D85-5396-219A-C4DA898AF557}"/>
              </a:ext>
            </a:extLst>
          </p:cNvPr>
          <p:cNvSpPr txBox="1"/>
          <p:nvPr/>
        </p:nvSpPr>
        <p:spPr>
          <a:xfrm>
            <a:off x="4072661" y="4422734"/>
            <a:ext cx="724370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223755"/>
              </a:buClr>
              <a:defRPr/>
            </a:pPr>
            <a:r>
              <a:rPr lang="es-ES" b="1">
                <a:solidFill>
                  <a:srgbClr val="07272C"/>
                </a:solidFill>
                <a:latin typeface="Verdana"/>
                <a:ea typeface="Verdana"/>
              </a:rPr>
              <a:t>Aumenta su umbral para montos iguales </a:t>
            </a:r>
          </a:p>
          <a:p>
            <a:pPr>
              <a:spcBef>
                <a:spcPct val="0"/>
              </a:spcBef>
              <a:buClr>
                <a:srgbClr val="223755"/>
              </a:buClr>
              <a:defRPr/>
            </a:pPr>
            <a:r>
              <a:rPr lang="es-ES" b="1">
                <a:solidFill>
                  <a:srgbClr val="07272C"/>
                </a:solidFill>
                <a:latin typeface="Verdana"/>
                <a:ea typeface="Verdana"/>
              </a:rPr>
              <a:t>o menores a 100 UTM. </a:t>
            </a:r>
            <a:r>
              <a:rPr lang="es-ES">
                <a:solidFill>
                  <a:srgbClr val="07272C"/>
                </a:solidFill>
                <a:latin typeface="Verdana"/>
                <a:ea typeface="Verdana"/>
              </a:rPr>
              <a:t>En Mercado Público deberá estar disponible un módulo de Compra Ágil, en el plazo de un año tras la publicación de la Ley.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A2BA189-EF5C-DF47-71FF-111EACA5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922" y="2024143"/>
            <a:ext cx="26003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1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855E16-F6EB-1CB6-56D1-C941863E8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2079567"/>
            <a:ext cx="8632245" cy="299448"/>
          </a:xfrm>
        </p:spPr>
        <p:txBody>
          <a:bodyPr/>
          <a:lstStyle/>
          <a:p>
            <a:endParaRPr lang="es-CL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A23562B-0FD3-7672-A6A9-08C4C72BC2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31687"/>
            <a:ext cx="12192000" cy="5067300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8430A3AA-C107-8945-1810-C8CF6A4F1333}"/>
              </a:ext>
            </a:extLst>
          </p:cNvPr>
          <p:cNvSpPr txBox="1">
            <a:spLocks/>
          </p:cNvSpPr>
          <p:nvPr/>
        </p:nvSpPr>
        <p:spPr>
          <a:xfrm>
            <a:off x="872888" y="1196809"/>
            <a:ext cx="10772286" cy="410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>
                <a:solidFill>
                  <a:srgbClr val="02527A"/>
                </a:solidFill>
                <a:latin typeface="Verdana"/>
                <a:ea typeface="Calibri" panose="020F0502020204030204" pitchFamily="34" charset="0"/>
                <a:cs typeface="Arial"/>
              </a:rPr>
              <a:t>  </a:t>
            </a:r>
            <a:r>
              <a:rPr lang="es-MX" sz="2000">
                <a:solidFill>
                  <a:srgbClr val="02527A"/>
                </a:solidFill>
                <a:latin typeface="Verdana"/>
                <a:ea typeface="Verdana"/>
                <a:cs typeface="Verdana" panose="020B0604030504040204" pitchFamily="34" charset="0"/>
                <a:sym typeface="Arial"/>
              </a:rPr>
              <a:t> </a:t>
            </a:r>
            <a:endParaRPr lang="es-CL" sz="2000">
              <a:solidFill>
                <a:srgbClr val="0252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678584-93FF-DB37-3886-F062108E7829}"/>
              </a:ext>
            </a:extLst>
          </p:cNvPr>
          <p:cNvSpPr txBox="1"/>
          <p:nvPr/>
        </p:nvSpPr>
        <p:spPr>
          <a:xfrm>
            <a:off x="1725319" y="1911580"/>
            <a:ext cx="591378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000" i="1" noProof="1">
                <a:latin typeface="Verdana"/>
                <a:ea typeface="Calibri" panose="020F0502020204030204"/>
                <a:cs typeface="Calibri" panose="020F0502020204030204"/>
              </a:rPr>
              <a:t>"Yo creé mi empresa para participar en la modalidad de Compra Ágil y mi experiencia ha sido demasiado buena. </a:t>
            </a:r>
          </a:p>
          <a:p>
            <a:endParaRPr lang="es-CL" sz="2000" i="1" noProof="1">
              <a:latin typeface="Verdana"/>
              <a:ea typeface="Calibri" panose="020F0502020204030204"/>
              <a:cs typeface="Calibri" panose="020F0502020204030204"/>
            </a:endParaRPr>
          </a:p>
          <a:p>
            <a:r>
              <a:rPr lang="es-CL" sz="2000" i="1" noProof="1">
                <a:latin typeface="Verdana"/>
                <a:ea typeface="Calibri" panose="020F0502020204030204"/>
                <a:cs typeface="Calibri" panose="020F0502020204030204"/>
              </a:rPr>
              <a:t>Yo trabajo mucho con la modalidad, ya que en las licitaciones se requieren más documentos, en cambio, el proceso de la </a:t>
            </a:r>
            <a:r>
              <a:rPr lang="es-CL" sz="2000" b="1" i="1" noProof="1">
                <a:latin typeface="Verdana"/>
                <a:ea typeface="Calibri" panose="020F0502020204030204"/>
                <a:cs typeface="Calibri" panose="020F0502020204030204"/>
              </a:rPr>
              <a:t>Compra Ágil es mucho más rápido y menos engorroso</a:t>
            </a:r>
            <a:r>
              <a:rPr lang="es-CL" sz="2000" i="1" noProof="1">
                <a:latin typeface="Verdana"/>
                <a:ea typeface="Calibri" panose="020F0502020204030204"/>
                <a:cs typeface="Calibri" panose="020F0502020204030204"/>
              </a:rPr>
              <a:t>".</a:t>
            </a:r>
            <a:endParaRPr lang="es-CL" sz="2000" i="1" noProof="1">
              <a:latin typeface="Verdana"/>
              <a:ea typeface="Verdana"/>
            </a:endParaRPr>
          </a:p>
          <a:p>
            <a:pPr>
              <a:defRPr/>
            </a:pPr>
            <a:endParaRPr lang="es-CL" sz="2400" noProof="1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s-CL" sz="1400" b="1" noProof="1">
                <a:latin typeface="Verdana"/>
                <a:ea typeface="Calibri" panose="020F0502020204030204"/>
                <a:cs typeface="Calibri" panose="020F0502020204030204"/>
              </a:rPr>
              <a:t>Hernán Concha, dueño de la empresa</a:t>
            </a:r>
            <a:br>
              <a:rPr lang="es-CL" sz="1400" b="1" noProof="1">
                <a:latin typeface="Verdana"/>
                <a:ea typeface="Calibri" panose="020F0502020204030204"/>
                <a:cs typeface="Calibri" panose="020F0502020204030204"/>
              </a:rPr>
            </a:br>
            <a:r>
              <a:rPr lang="es-CL" sz="1400" b="1" noProof="1">
                <a:latin typeface="Verdana"/>
                <a:ea typeface="Calibri" panose="020F0502020204030204"/>
                <a:cs typeface="Calibri" panose="020F0502020204030204"/>
              </a:rPr>
              <a:t>Marlyn Plast SpA</a:t>
            </a:r>
            <a:br>
              <a:rPr lang="es-CL" sz="1400" b="1" noProof="1">
                <a:latin typeface="Verdana"/>
                <a:ea typeface="Calibri" panose="020F0502020204030204"/>
                <a:cs typeface="Calibri" panose="020F0502020204030204"/>
              </a:rPr>
            </a:br>
            <a:r>
              <a:rPr lang="es-CL" sz="1400" b="1" noProof="1">
                <a:latin typeface="Verdana"/>
                <a:ea typeface="Calibri" panose="020F0502020204030204"/>
                <a:cs typeface="Calibri" panose="020F0502020204030204"/>
              </a:rPr>
              <a:t>Proveedor de bolsas de basura </a:t>
            </a:r>
            <a:br>
              <a:rPr lang="es-CL" sz="1400" b="1" noProof="1">
                <a:latin typeface="Verdana"/>
                <a:ea typeface="Calibri" panose="020F0502020204030204"/>
                <a:cs typeface="Calibri" panose="020F0502020204030204"/>
              </a:rPr>
            </a:br>
            <a:r>
              <a:rPr lang="es-CL" sz="1400" b="1" noProof="1">
                <a:latin typeface="Verdana"/>
                <a:ea typeface="Calibri" panose="020F0502020204030204"/>
                <a:cs typeface="Calibri" panose="020F0502020204030204"/>
              </a:rPr>
              <a:t>y transparentes de material reciclado</a:t>
            </a:r>
            <a:endParaRPr lang="es-CL" sz="1400" b="1" noProof="1">
              <a:latin typeface="Verdana"/>
              <a:ea typeface="Verdana"/>
            </a:endParaRPr>
          </a:p>
        </p:txBody>
      </p:sp>
      <p:pic>
        <p:nvPicPr>
          <p:cNvPr id="11" name="Imagen 10" descr="Un par de hombres sentados en una banca de madera&#10;&#10;Descripción generada automáticamente">
            <a:extLst>
              <a:ext uri="{FF2B5EF4-FFF2-40B4-BE49-F238E27FC236}">
                <a16:creationId xmlns:a16="http://schemas.microsoft.com/office/drawing/2014/main" id="{0BB3C3EB-894B-9560-52C4-3D59B83FF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593" y="1959428"/>
            <a:ext cx="4103914" cy="273296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3A5705F-D302-DD1C-2081-D4501912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567493"/>
            <a:ext cx="8633971" cy="531964"/>
          </a:xfrm>
        </p:spPr>
        <p:txBody>
          <a:bodyPr/>
          <a:lstStyle/>
          <a:p>
            <a:r>
              <a:rPr lang="es-ES" sz="3700">
                <a:latin typeface="Verdana"/>
                <a:ea typeface="Verdana"/>
              </a:rPr>
              <a:t>Algunas voces</a:t>
            </a:r>
            <a:br>
              <a:rPr lang="es-ES" sz="3700">
                <a:latin typeface="Verdana"/>
                <a:ea typeface="Verdana"/>
              </a:rPr>
            </a:br>
            <a:r>
              <a:rPr lang="es-ES" sz="3700">
                <a:latin typeface="Verdana"/>
                <a:ea typeface="Verdana"/>
              </a:rPr>
              <a:t>de nuestros usuarios</a:t>
            </a:r>
            <a:endParaRPr lang="es-CL" sz="3700"/>
          </a:p>
        </p:txBody>
      </p:sp>
    </p:spTree>
    <p:extLst>
      <p:ext uri="{BB962C8B-B14F-4D97-AF65-F5344CB8AC3E}">
        <p14:creationId xmlns:p14="http://schemas.microsoft.com/office/powerpoint/2010/main" val="35394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E56E2-9314-AC17-5B12-05F4FDBA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70" y="1918133"/>
            <a:ext cx="9821516" cy="2111049"/>
          </a:xfrm>
        </p:spPr>
        <p:txBody>
          <a:bodyPr/>
          <a:lstStyle/>
          <a:p>
            <a:r>
              <a:rPr lang="es-CL" sz="5400"/>
              <a:t>¿Cómo funciona hoy?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16044D-1985-8656-8281-579C70491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600" y="3510040"/>
            <a:ext cx="8435717" cy="444410"/>
          </a:xfrm>
        </p:spPr>
        <p:txBody>
          <a:bodyPr/>
          <a:lstStyle/>
          <a:p>
            <a:r>
              <a:rPr lang="es-CL" sz="2000"/>
              <a:t>Más participación para las Empresas de Menor Tamaño </a:t>
            </a:r>
          </a:p>
        </p:txBody>
      </p:sp>
    </p:spTree>
    <p:extLst>
      <p:ext uri="{BB962C8B-B14F-4D97-AF65-F5344CB8AC3E}">
        <p14:creationId xmlns:p14="http://schemas.microsoft.com/office/powerpoint/2010/main" val="371476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2CEA2-7765-D265-FB22-D19332FB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567493"/>
            <a:ext cx="8633971" cy="531964"/>
          </a:xfrm>
        </p:spPr>
        <p:txBody>
          <a:bodyPr/>
          <a:lstStyle/>
          <a:p>
            <a:r>
              <a:rPr lang="es-ES" sz="3700">
                <a:latin typeface="Verdana"/>
                <a:ea typeface="Verdana"/>
              </a:rPr>
              <a:t>Compra Ágil</a:t>
            </a:r>
            <a:endParaRPr lang="es-CL" sz="37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B1E77-BCF4-828D-38C0-429DF6628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1186545"/>
            <a:ext cx="8632245" cy="299448"/>
          </a:xfrm>
        </p:spPr>
        <p:txBody>
          <a:bodyPr/>
          <a:lstStyle/>
          <a:p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Simplificación para mayor 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Arial"/>
              </a:rPr>
              <a:t>participación </a:t>
            </a:r>
            <a:r>
              <a:rPr lang="es-CL" sz="1600">
                <a:latin typeface="Verdana"/>
                <a:ea typeface="Verdana"/>
                <a:cs typeface="Verdana" panose="020B0604030504040204" pitchFamily="34" charset="0"/>
                <a:sym typeface="Arial"/>
              </a:rPr>
              <a:t>de</a:t>
            </a: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Arial"/>
              </a:rPr>
              <a:t> empresas de menor tamaño</a:t>
            </a:r>
            <a:endParaRPr lang="es-E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12BDDAE5-D34C-8497-B6A7-C24872724E71}"/>
              </a:ext>
            </a:extLst>
          </p:cNvPr>
          <p:cNvSpPr txBox="1"/>
          <p:nvPr/>
        </p:nvSpPr>
        <p:spPr>
          <a:xfrm>
            <a:off x="839925" y="2058047"/>
            <a:ext cx="5527421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23755"/>
              </a:buClr>
              <a:buSzTx/>
              <a:tabLst/>
              <a:defRPr/>
            </a:pPr>
            <a:r>
              <a:rPr lang="es-CL" sz="2400">
                <a:solidFill>
                  <a:srgbClr val="E94560"/>
                </a:solidFill>
                <a:latin typeface="Verdana"/>
                <a:ea typeface="Verdana"/>
              </a:rPr>
              <a:t>Modalidad de compra mediante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23755"/>
              </a:buClr>
              <a:buSzTx/>
              <a:tabLst/>
              <a:defRPr/>
            </a:pPr>
            <a:r>
              <a:rPr lang="es-CL" sz="2400">
                <a:solidFill>
                  <a:srgbClr val="E94560"/>
                </a:solidFill>
                <a:latin typeface="Verdana"/>
                <a:ea typeface="Verdana"/>
              </a:rPr>
              <a:t>la cual los organismos públicos pueden </a:t>
            </a:r>
            <a:r>
              <a:rPr lang="es-CL" sz="2400" b="1">
                <a:solidFill>
                  <a:srgbClr val="E94560"/>
                </a:solidFill>
                <a:latin typeface="Verdana"/>
                <a:ea typeface="Verdana"/>
              </a:rPr>
              <a:t>adquirir de manera expedita bienes y/o servicios por un monto igual o inferior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23755"/>
              </a:buClr>
              <a:buSzTx/>
              <a:tabLst/>
              <a:defRPr/>
            </a:pPr>
            <a:r>
              <a:rPr lang="es-CL" sz="2400" b="1">
                <a:solidFill>
                  <a:srgbClr val="E94560"/>
                </a:solidFill>
                <a:latin typeface="Verdana"/>
                <a:ea typeface="Verdana"/>
              </a:rPr>
              <a:t>a 30 UTM</a:t>
            </a:r>
            <a:r>
              <a:rPr lang="es-CL" sz="2400">
                <a:solidFill>
                  <a:srgbClr val="E94560"/>
                </a:solidFill>
                <a:latin typeface="Verdana"/>
                <a:ea typeface="Verdana"/>
              </a:rPr>
              <a:t>, incluyendo impuestos y todos los costos asociados a la adquisición  (</a:t>
            </a:r>
            <a:r>
              <a:rPr lang="es-CL" sz="2400" err="1">
                <a:solidFill>
                  <a:srgbClr val="E94560"/>
                </a:solidFill>
                <a:latin typeface="Verdana"/>
                <a:ea typeface="Verdana"/>
              </a:rPr>
              <a:t>ej</a:t>
            </a:r>
            <a:r>
              <a:rPr lang="es-CL" sz="2400">
                <a:solidFill>
                  <a:srgbClr val="E94560"/>
                </a:solidFill>
                <a:latin typeface="Verdana"/>
                <a:ea typeface="Verdana"/>
              </a:rPr>
              <a:t>: despacho/flete).</a:t>
            </a:r>
            <a:endParaRPr lang="es-MX" sz="2400">
              <a:solidFill>
                <a:srgbClr val="E94560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1AC332A7-5D85-5396-219A-C4DA898AF557}"/>
              </a:ext>
            </a:extLst>
          </p:cNvPr>
          <p:cNvSpPr txBox="1"/>
          <p:nvPr/>
        </p:nvSpPr>
        <p:spPr>
          <a:xfrm>
            <a:off x="6368147" y="2058047"/>
            <a:ext cx="5527421" cy="35439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Entregar </a:t>
            </a:r>
            <a:r>
              <a:rPr kumimoji="0" lang="es-CL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solución inmediata y efectiva de apoyo a las micro, pequeñas y medianas empresas (</a:t>
            </a:r>
            <a:r>
              <a:rPr kumimoji="0" lang="es-CL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Mipymes</a:t>
            </a:r>
            <a:r>
              <a:rPr kumimoji="0" lang="es-CL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kumimoji="0" lang="es-C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vendan sus productos y/o servicios en línea, en forma fácil y transparente, contemplada como parte de los compromisos del Plan Económico de Emergencia asociado al Coronavirus.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Simplificar y reducir la burocracia </a:t>
            </a:r>
            <a:r>
              <a:rPr kumimoji="0" lang="es-C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las compras menores y generando procesos más eficientes.</a:t>
            </a:r>
            <a:endParaRPr kumimoji="0" lang="es-E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8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2CEA2-7765-D265-FB22-D19332FB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25" y="567493"/>
            <a:ext cx="8633971" cy="531964"/>
          </a:xfrm>
        </p:spPr>
        <p:txBody>
          <a:bodyPr/>
          <a:lstStyle/>
          <a:p>
            <a:r>
              <a:rPr lang="es-ES" sz="3700">
                <a:latin typeface="Verdana"/>
                <a:ea typeface="Verdana"/>
              </a:rPr>
              <a:t>Compra Ágil</a:t>
            </a:r>
            <a:endParaRPr lang="es-CL" sz="37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B1E77-BCF4-828D-38C0-429DF6628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1186545"/>
            <a:ext cx="8632245" cy="299448"/>
          </a:xfrm>
        </p:spPr>
        <p:txBody>
          <a:bodyPr/>
          <a:lstStyle/>
          <a:p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Simplificación para mayor 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Arial"/>
              </a:rPr>
              <a:t>participación </a:t>
            </a:r>
            <a:r>
              <a:rPr lang="es-CL" sz="1600">
                <a:latin typeface="Verdana"/>
                <a:ea typeface="Verdana"/>
                <a:cs typeface="Verdana" panose="020B0604030504040204" pitchFamily="34" charset="0"/>
                <a:sym typeface="Arial"/>
              </a:rPr>
              <a:t>de</a:t>
            </a: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  <a:sym typeface="Arial"/>
              </a:rPr>
              <a:t> empresas de menor tamaño</a:t>
            </a:r>
            <a:endParaRPr lang="es-E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F31E797-84D6-AD93-27F2-A15AB7B8D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92" y="1935212"/>
            <a:ext cx="3155152" cy="4516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67C42CC8-D313-D556-8C8B-AA2DE650CC06}"/>
              </a:ext>
            </a:extLst>
          </p:cNvPr>
          <p:cNvSpPr txBox="1"/>
          <p:nvPr/>
        </p:nvSpPr>
        <p:spPr>
          <a:xfrm>
            <a:off x="5249083" y="2058047"/>
            <a:ext cx="5527421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CL" sz="2400">
                <a:solidFill>
                  <a:srgbClr val="E94560"/>
                </a:solidFill>
                <a:latin typeface="Verdana"/>
                <a:ea typeface="Verdana"/>
              </a:rPr>
              <a:t>La Subsecretaría de Hacienda instruye mediante circular </a:t>
            </a:r>
            <a:br>
              <a:rPr lang="es-CL" sz="2400">
                <a:solidFill>
                  <a:srgbClr val="E94560"/>
                </a:solidFill>
                <a:latin typeface="Verdana"/>
                <a:ea typeface="Verdana"/>
              </a:rPr>
            </a:br>
            <a:r>
              <a:rPr lang="es-CL" sz="2400">
                <a:solidFill>
                  <a:srgbClr val="E94560"/>
                </a:solidFill>
                <a:latin typeface="Verdana"/>
                <a:ea typeface="Verdana"/>
              </a:rPr>
              <a:t>N°19 de abril de 2023 a todos </a:t>
            </a:r>
            <a:br>
              <a:rPr lang="es-CL" sz="2400">
                <a:solidFill>
                  <a:srgbClr val="E94560"/>
                </a:solidFill>
                <a:latin typeface="Verdana"/>
                <a:ea typeface="Verdana"/>
              </a:rPr>
            </a:br>
            <a:r>
              <a:rPr lang="es-CL" sz="2400">
                <a:solidFill>
                  <a:srgbClr val="E94560"/>
                </a:solidFill>
                <a:latin typeface="Verdana"/>
                <a:ea typeface="Verdana"/>
              </a:rPr>
              <a:t>los funcionarios públicos el </a:t>
            </a:r>
            <a:br>
              <a:rPr lang="es-CL" sz="2400">
                <a:solidFill>
                  <a:srgbClr val="E94560"/>
                </a:solidFill>
                <a:latin typeface="Verdana"/>
                <a:ea typeface="Verdana"/>
              </a:rPr>
            </a:br>
            <a:r>
              <a:rPr lang="es-CL" sz="2400" b="1">
                <a:solidFill>
                  <a:srgbClr val="E94560"/>
                </a:solidFill>
                <a:latin typeface="Verdana"/>
                <a:ea typeface="Verdana"/>
              </a:rPr>
              <a:t>uso obligatorio de la Compra Ágil en las compras menores </a:t>
            </a:r>
            <a:br>
              <a:rPr lang="es-CL" sz="2400" b="1">
                <a:solidFill>
                  <a:srgbClr val="E94560"/>
                </a:solidFill>
                <a:latin typeface="Verdana"/>
                <a:ea typeface="Verdana"/>
              </a:rPr>
            </a:br>
            <a:r>
              <a:rPr lang="es-CL" sz="2400" b="1">
                <a:solidFill>
                  <a:srgbClr val="E94560"/>
                </a:solidFill>
                <a:latin typeface="Verdana"/>
                <a:ea typeface="Verdana"/>
              </a:rPr>
              <a:t>a 30 UTM.</a:t>
            </a:r>
          </a:p>
        </p:txBody>
      </p:sp>
    </p:spTree>
    <p:extLst>
      <p:ext uri="{BB962C8B-B14F-4D97-AF65-F5344CB8AC3E}">
        <p14:creationId xmlns:p14="http://schemas.microsoft.com/office/powerpoint/2010/main" val="985453989"/>
      </p:ext>
    </p:extLst>
  </p:cSld>
  <p:clrMapOvr>
    <a:masterClrMapping/>
  </p:clrMapOvr>
</p:sld>
</file>

<file path=ppt/theme/theme1.xml><?xml version="1.0" encoding="utf-8"?>
<a:theme xmlns:a="http://schemas.openxmlformats.org/drawingml/2006/main" name="chc_2023-v2">
  <a:themeElements>
    <a:clrScheme name="Colores-CHC-2023_v2">
      <a:dk1>
        <a:srgbClr val="07272C"/>
      </a:dk1>
      <a:lt1>
        <a:srgbClr val="FFFFFF"/>
      </a:lt1>
      <a:dk2>
        <a:srgbClr val="007096"/>
      </a:dk2>
      <a:lt2>
        <a:srgbClr val="D2DCF0"/>
      </a:lt2>
      <a:accent1>
        <a:srgbClr val="004677"/>
      </a:accent1>
      <a:accent2>
        <a:srgbClr val="EB3C46"/>
      </a:accent2>
      <a:accent3>
        <a:srgbClr val="EB465F"/>
      </a:accent3>
      <a:accent4>
        <a:srgbClr val="6BCCD6"/>
      </a:accent4>
      <a:accent5>
        <a:srgbClr val="613B75"/>
      </a:accent5>
      <a:accent6>
        <a:srgbClr val="FAD8E1"/>
      </a:accent6>
      <a:hlink>
        <a:srgbClr val="007096"/>
      </a:hlink>
      <a:folHlink>
        <a:srgbClr val="00709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PT-CHC_20A-V2" id="{0C633D99-7634-4C98-A143-51523CCCAF24}" vid="{42B3D4AD-FB7E-4772-BA17-960430DC82E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Compra Ágil  (Agosto 2023) v.1</Template>
  <TotalTime>0</TotalTime>
  <Words>1841</Words>
  <Application>Microsoft Office PowerPoint</Application>
  <PresentationFormat>Panorámica</PresentationFormat>
  <Paragraphs>126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gobCL</vt:lpstr>
      <vt:lpstr>Trebuchet MS</vt:lpstr>
      <vt:lpstr>Verdana</vt:lpstr>
      <vt:lpstr>chc_2023-v2</vt:lpstr>
      <vt:lpstr>Modalidad de Compra Ágil para mayor participación de Empresas de Menor Tamaño </vt:lpstr>
      <vt:lpstr>Funciones  y servicios</vt:lpstr>
      <vt:lpstr>Etapa de modernización</vt:lpstr>
      <vt:lpstr>Compra Ágil</vt:lpstr>
      <vt:lpstr>Compra Ágil</vt:lpstr>
      <vt:lpstr>Algunas voces de nuestros usuarios</vt:lpstr>
      <vt:lpstr>¿Cómo funciona hoy?</vt:lpstr>
      <vt:lpstr>Compra Ágil</vt:lpstr>
      <vt:lpstr>Compra Ágil</vt:lpstr>
      <vt:lpstr>Cómo funciona la  modalidad Compra Ágil</vt:lpstr>
      <vt:lpstr>Cómo funciona la  modalidad Compra Ágil</vt:lpstr>
      <vt:lpstr>Nueva herramienta Compra Ágil</vt:lpstr>
      <vt:lpstr>Compra Ágil</vt:lpstr>
      <vt:lpstr>Principales cambios modernización ley  de compras</vt:lpstr>
      <vt:lpstr>Principales cambios ley de compras</vt:lpstr>
      <vt:lpstr>Modalidad de Compra Ágil para mayor participación de Empresas de Menor Tamaño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COMPRA ÁGIL</dc:title>
  <dc:creator>Sandro Caro</dc:creator>
  <cp:lastModifiedBy>Catalina Uribe</cp:lastModifiedBy>
  <cp:revision>1</cp:revision>
  <dcterms:created xsi:type="dcterms:W3CDTF">2023-07-27T14:01:31Z</dcterms:created>
  <dcterms:modified xsi:type="dcterms:W3CDTF">2023-08-29T22:37:50Z</dcterms:modified>
</cp:coreProperties>
</file>