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27"/>
  </p:notesMasterIdLst>
  <p:sldIdLst>
    <p:sldId id="281" r:id="rId2"/>
    <p:sldId id="309" r:id="rId3"/>
    <p:sldId id="283" r:id="rId4"/>
    <p:sldId id="306" r:id="rId5"/>
    <p:sldId id="285" r:id="rId6"/>
    <p:sldId id="311" r:id="rId7"/>
    <p:sldId id="287" r:id="rId8"/>
    <p:sldId id="307" r:id="rId9"/>
    <p:sldId id="288" r:id="rId10"/>
    <p:sldId id="289" r:id="rId11"/>
    <p:sldId id="290" r:id="rId12"/>
    <p:sldId id="291" r:id="rId13"/>
    <p:sldId id="292" r:id="rId14"/>
    <p:sldId id="310" r:id="rId15"/>
    <p:sldId id="293" r:id="rId16"/>
    <p:sldId id="294" r:id="rId17"/>
    <p:sldId id="295" r:id="rId18"/>
    <p:sldId id="296" r:id="rId19"/>
    <p:sldId id="299" r:id="rId20"/>
    <p:sldId id="300" r:id="rId21"/>
    <p:sldId id="302" r:id="rId22"/>
    <p:sldId id="304" r:id="rId23"/>
    <p:sldId id="301" r:id="rId24"/>
    <p:sldId id="297" r:id="rId25"/>
    <p:sldId id="303" r:id="rId2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66B"/>
    <a:srgbClr val="000000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8C011-DBDC-4A90-909C-1A45250DA0A6}" v="1436" dt="2023-08-29T20:40:31.666"/>
    <p1510:client id="{FF78C6A7-7433-412B-ABFC-9F77DCE6730B}" v="814" dt="2023-08-29T21:06:21.3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358" autoAdjust="0"/>
    <p:restoredTop sz="95899"/>
  </p:normalViewPr>
  <p:slideViewPr>
    <p:cSldViewPr snapToGrid="0">
      <p:cViewPr>
        <p:scale>
          <a:sx n="60" d="100"/>
          <a:sy n="60" d="100"/>
        </p:scale>
        <p:origin x="3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a Nicolas" userId="0cd9304f-57ed-43dd-ac01-67a86c2a3f11" providerId="ADAL" clId="{A638C011-DBDC-4A90-909C-1A45250DA0A6}"/>
    <pc:docChg chg="undo custSel addSld delSld modSld">
      <pc:chgData name="Gabriela Nicolas" userId="0cd9304f-57ed-43dd-ac01-67a86c2a3f11" providerId="ADAL" clId="{A638C011-DBDC-4A90-909C-1A45250DA0A6}" dt="2023-08-29T20:40:31.669" v="1438" actId="1035"/>
      <pc:docMkLst>
        <pc:docMk/>
      </pc:docMkLst>
      <pc:sldChg chg="modSp mod">
        <pc:chgData name="Gabriela Nicolas" userId="0cd9304f-57ed-43dd-ac01-67a86c2a3f11" providerId="ADAL" clId="{A638C011-DBDC-4A90-909C-1A45250DA0A6}" dt="2023-08-29T19:14:59.792" v="1208" actId="255"/>
        <pc:sldMkLst>
          <pc:docMk/>
          <pc:sldMk cId="1115300639" sldId="283"/>
        </pc:sldMkLst>
        <pc:spChg chg="mod">
          <ac:chgData name="Gabriela Nicolas" userId="0cd9304f-57ed-43dd-ac01-67a86c2a3f11" providerId="ADAL" clId="{A638C011-DBDC-4A90-909C-1A45250DA0A6}" dt="2023-08-29T19:14:59.792" v="1208" actId="255"/>
          <ac:spMkLst>
            <pc:docMk/>
            <pc:sldMk cId="1115300639" sldId="283"/>
            <ac:spMk id="2" creationId="{5561DD84-51F8-395F-686C-E95E94BF173F}"/>
          </ac:spMkLst>
        </pc:spChg>
        <pc:spChg chg="mod">
          <ac:chgData name="Gabriela Nicolas" userId="0cd9304f-57ed-43dd-ac01-67a86c2a3f11" providerId="ADAL" clId="{A638C011-DBDC-4A90-909C-1A45250DA0A6}" dt="2023-08-29T19:01:43.980" v="1092" actId="1076"/>
          <ac:spMkLst>
            <pc:docMk/>
            <pc:sldMk cId="1115300639" sldId="283"/>
            <ac:spMk id="3" creationId="{1CD542FB-020C-9F65-0D00-95921366C28E}"/>
          </ac:spMkLst>
        </pc:spChg>
        <pc:spChg chg="mod">
          <ac:chgData name="Gabriela Nicolas" userId="0cd9304f-57ed-43dd-ac01-67a86c2a3f11" providerId="ADAL" clId="{A638C011-DBDC-4A90-909C-1A45250DA0A6}" dt="2023-08-29T19:02:59.573" v="1121" actId="1035"/>
          <ac:spMkLst>
            <pc:docMk/>
            <pc:sldMk cId="1115300639" sldId="283"/>
            <ac:spMk id="5" creationId="{CEE86C8A-7B0C-2A90-C2AF-C73038212A63}"/>
          </ac:spMkLst>
        </pc:spChg>
        <pc:spChg chg="mod">
          <ac:chgData name="Gabriela Nicolas" userId="0cd9304f-57ed-43dd-ac01-67a86c2a3f11" providerId="ADAL" clId="{A638C011-DBDC-4A90-909C-1A45250DA0A6}" dt="2023-08-29T19:02:19.334" v="1105" actId="12788"/>
          <ac:spMkLst>
            <pc:docMk/>
            <pc:sldMk cId="1115300639" sldId="283"/>
            <ac:spMk id="23" creationId="{8C71FDB0-F405-366A-5B85-3EFF1CAA6F41}"/>
          </ac:spMkLst>
        </pc:spChg>
        <pc:spChg chg="mod">
          <ac:chgData name="Gabriela Nicolas" userId="0cd9304f-57ed-43dd-ac01-67a86c2a3f11" providerId="ADAL" clId="{A638C011-DBDC-4A90-909C-1A45250DA0A6}" dt="2023-08-29T19:02:23.038" v="1106" actId="12788"/>
          <ac:spMkLst>
            <pc:docMk/>
            <pc:sldMk cId="1115300639" sldId="283"/>
            <ac:spMk id="24" creationId="{26471777-7304-1889-867E-E3ED48989C36}"/>
          </ac:spMkLst>
        </pc:spChg>
        <pc:spChg chg="mod">
          <ac:chgData name="Gabriela Nicolas" userId="0cd9304f-57ed-43dd-ac01-67a86c2a3f11" providerId="ADAL" clId="{A638C011-DBDC-4A90-909C-1A45250DA0A6}" dt="2023-08-29T19:01:43.980" v="1092" actId="1076"/>
          <ac:spMkLst>
            <pc:docMk/>
            <pc:sldMk cId="1115300639" sldId="283"/>
            <ac:spMk id="25" creationId="{6BF28185-C1F6-08B9-BAFE-28BF1A8C5172}"/>
          </ac:spMkLst>
        </pc:spChg>
        <pc:spChg chg="mod">
          <ac:chgData name="Gabriela Nicolas" userId="0cd9304f-57ed-43dd-ac01-67a86c2a3f11" providerId="ADAL" clId="{A638C011-DBDC-4A90-909C-1A45250DA0A6}" dt="2023-08-29T19:01:43.980" v="1092" actId="1076"/>
          <ac:spMkLst>
            <pc:docMk/>
            <pc:sldMk cId="1115300639" sldId="283"/>
            <ac:spMk id="26" creationId="{7D819229-D25F-17A4-2BA5-2FCE6197B98B}"/>
          </ac:spMkLst>
        </pc:spChg>
        <pc:spChg chg="mod">
          <ac:chgData name="Gabriela Nicolas" userId="0cd9304f-57ed-43dd-ac01-67a86c2a3f11" providerId="ADAL" clId="{A638C011-DBDC-4A90-909C-1A45250DA0A6}" dt="2023-08-29T19:01:43.980" v="1092" actId="1076"/>
          <ac:spMkLst>
            <pc:docMk/>
            <pc:sldMk cId="1115300639" sldId="283"/>
            <ac:spMk id="27" creationId="{D726F1F2-2A33-4859-9E71-F9D23B5293DF}"/>
          </ac:spMkLst>
        </pc:spChg>
        <pc:spChg chg="mod">
          <ac:chgData name="Gabriela Nicolas" userId="0cd9304f-57ed-43dd-ac01-67a86c2a3f11" providerId="ADAL" clId="{A638C011-DBDC-4A90-909C-1A45250DA0A6}" dt="2023-08-29T19:03:07.078" v="1123" actId="1076"/>
          <ac:spMkLst>
            <pc:docMk/>
            <pc:sldMk cId="1115300639" sldId="283"/>
            <ac:spMk id="28" creationId="{A4030B4C-2F89-601E-5F7E-AB6A83D45DB3}"/>
          </ac:spMkLst>
        </pc:spChg>
        <pc:spChg chg="mod">
          <ac:chgData name="Gabriela Nicolas" userId="0cd9304f-57ed-43dd-ac01-67a86c2a3f11" providerId="ADAL" clId="{A638C011-DBDC-4A90-909C-1A45250DA0A6}" dt="2023-08-29T19:03:10.053" v="1124" actId="1076"/>
          <ac:spMkLst>
            <pc:docMk/>
            <pc:sldMk cId="1115300639" sldId="283"/>
            <ac:spMk id="29" creationId="{160D8842-3394-13F3-4E7E-EDF9DB931013}"/>
          </ac:spMkLst>
        </pc:spChg>
        <pc:spChg chg="mod">
          <ac:chgData name="Gabriela Nicolas" userId="0cd9304f-57ed-43dd-ac01-67a86c2a3f11" providerId="ADAL" clId="{A638C011-DBDC-4A90-909C-1A45250DA0A6}" dt="2023-08-29T19:01:43.980" v="1092" actId="1076"/>
          <ac:spMkLst>
            <pc:docMk/>
            <pc:sldMk cId="1115300639" sldId="283"/>
            <ac:spMk id="30" creationId="{7796A30B-DEBF-429D-D287-FD2DEF38EEB5}"/>
          </ac:spMkLst>
        </pc:spChg>
        <pc:spChg chg="mod">
          <ac:chgData name="Gabriela Nicolas" userId="0cd9304f-57ed-43dd-ac01-67a86c2a3f11" providerId="ADAL" clId="{A638C011-DBDC-4A90-909C-1A45250DA0A6}" dt="2023-08-29T19:02:59.573" v="1121" actId="1035"/>
          <ac:spMkLst>
            <pc:docMk/>
            <pc:sldMk cId="1115300639" sldId="283"/>
            <ac:spMk id="31" creationId="{0ED25879-50A1-BD7A-93D6-786B5C2F0BF5}"/>
          </ac:spMkLst>
        </pc:spChg>
        <pc:spChg chg="mod">
          <ac:chgData name="Gabriela Nicolas" userId="0cd9304f-57ed-43dd-ac01-67a86c2a3f11" providerId="ADAL" clId="{A638C011-DBDC-4A90-909C-1A45250DA0A6}" dt="2023-08-29T19:02:51.167" v="1111" actId="554"/>
          <ac:spMkLst>
            <pc:docMk/>
            <pc:sldMk cId="1115300639" sldId="283"/>
            <ac:spMk id="32" creationId="{1337B8C2-6A03-CFF2-CC08-DB0A25E025E2}"/>
          </ac:spMkLst>
        </pc:spChg>
        <pc:spChg chg="mod">
          <ac:chgData name="Gabriela Nicolas" userId="0cd9304f-57ed-43dd-ac01-67a86c2a3f11" providerId="ADAL" clId="{A638C011-DBDC-4A90-909C-1A45250DA0A6}" dt="2023-08-29T19:02:59.573" v="1121" actId="1035"/>
          <ac:spMkLst>
            <pc:docMk/>
            <pc:sldMk cId="1115300639" sldId="283"/>
            <ac:spMk id="33" creationId="{5D70FC6F-5217-DC55-6D1B-9917DD695B93}"/>
          </ac:spMkLst>
        </pc:spChg>
        <pc:spChg chg="mod">
          <ac:chgData name="Gabriela Nicolas" userId="0cd9304f-57ed-43dd-ac01-67a86c2a3f11" providerId="ADAL" clId="{A638C011-DBDC-4A90-909C-1A45250DA0A6}" dt="2023-08-29T19:02:51.167" v="1111" actId="554"/>
          <ac:spMkLst>
            <pc:docMk/>
            <pc:sldMk cId="1115300639" sldId="283"/>
            <ac:spMk id="34" creationId="{8BE3694A-EF6B-053B-CBC6-C4A37C6458A7}"/>
          </ac:spMkLst>
        </pc:spChg>
        <pc:spChg chg="mod">
          <ac:chgData name="Gabriela Nicolas" userId="0cd9304f-57ed-43dd-ac01-67a86c2a3f11" providerId="ADAL" clId="{A638C011-DBDC-4A90-909C-1A45250DA0A6}" dt="2023-08-29T19:02:51.167" v="1111" actId="554"/>
          <ac:spMkLst>
            <pc:docMk/>
            <pc:sldMk cId="1115300639" sldId="283"/>
            <ac:spMk id="35" creationId="{A33A135E-552C-F22B-156E-86C418711663}"/>
          </ac:spMkLst>
        </pc:spChg>
        <pc:spChg chg="mod">
          <ac:chgData name="Gabriela Nicolas" userId="0cd9304f-57ed-43dd-ac01-67a86c2a3f11" providerId="ADAL" clId="{A638C011-DBDC-4A90-909C-1A45250DA0A6}" dt="2023-08-29T19:02:59.573" v="1121" actId="1035"/>
          <ac:spMkLst>
            <pc:docMk/>
            <pc:sldMk cId="1115300639" sldId="283"/>
            <ac:spMk id="36" creationId="{AB0ED937-D339-ABF2-252F-95DFAA7645F5}"/>
          </ac:spMkLst>
        </pc:spChg>
        <pc:spChg chg="mod">
          <ac:chgData name="Gabriela Nicolas" userId="0cd9304f-57ed-43dd-ac01-67a86c2a3f11" providerId="ADAL" clId="{A638C011-DBDC-4A90-909C-1A45250DA0A6}" dt="2023-08-29T19:02:51.167" v="1111" actId="554"/>
          <ac:spMkLst>
            <pc:docMk/>
            <pc:sldMk cId="1115300639" sldId="283"/>
            <ac:spMk id="37" creationId="{34B126CF-BE2D-CA8F-D49B-6D9560A8CB28}"/>
          </ac:spMkLst>
        </pc:spChg>
        <pc:spChg chg="mod">
          <ac:chgData name="Gabriela Nicolas" userId="0cd9304f-57ed-43dd-ac01-67a86c2a3f11" providerId="ADAL" clId="{A638C011-DBDC-4A90-909C-1A45250DA0A6}" dt="2023-08-29T19:02:59.573" v="1121" actId="1035"/>
          <ac:spMkLst>
            <pc:docMk/>
            <pc:sldMk cId="1115300639" sldId="283"/>
            <ac:spMk id="38" creationId="{BB51D62A-5729-3CBA-255F-E59FDDEBAD4F}"/>
          </ac:spMkLst>
        </pc:spChg>
        <pc:spChg chg="mod">
          <ac:chgData name="Gabriela Nicolas" userId="0cd9304f-57ed-43dd-ac01-67a86c2a3f11" providerId="ADAL" clId="{A638C011-DBDC-4A90-909C-1A45250DA0A6}" dt="2023-08-29T19:01:43.980" v="1092" actId="1076"/>
          <ac:spMkLst>
            <pc:docMk/>
            <pc:sldMk cId="1115300639" sldId="283"/>
            <ac:spMk id="47" creationId="{7A2FF8B9-8703-EE51-7D37-D8C831FBF1C6}"/>
          </ac:spMkLst>
        </pc:spChg>
        <pc:spChg chg="mod">
          <ac:chgData name="Gabriela Nicolas" userId="0cd9304f-57ed-43dd-ac01-67a86c2a3f11" providerId="ADAL" clId="{A638C011-DBDC-4A90-909C-1A45250DA0A6}" dt="2023-08-29T19:02:51.167" v="1111" actId="554"/>
          <ac:spMkLst>
            <pc:docMk/>
            <pc:sldMk cId="1115300639" sldId="283"/>
            <ac:spMk id="49" creationId="{6BFB41EC-545B-FB56-9F31-5961C8665C1E}"/>
          </ac:spMkLst>
        </pc:spChg>
        <pc:cxnChg chg="mod">
          <ac:chgData name="Gabriela Nicolas" userId="0cd9304f-57ed-43dd-ac01-67a86c2a3f11" providerId="ADAL" clId="{A638C011-DBDC-4A90-909C-1A45250DA0A6}" dt="2023-08-29T19:02:10.091" v="1100" actId="1035"/>
          <ac:cxnSpMkLst>
            <pc:docMk/>
            <pc:sldMk cId="1115300639" sldId="283"/>
            <ac:cxnSpMk id="4" creationId="{9800FDB5-05C8-F065-5224-7F4C2CE29E58}"/>
          </ac:cxnSpMkLst>
        </pc:cxnChg>
        <pc:cxnChg chg="mod">
          <ac:chgData name="Gabriela Nicolas" userId="0cd9304f-57ed-43dd-ac01-67a86c2a3f11" providerId="ADAL" clId="{A638C011-DBDC-4A90-909C-1A45250DA0A6}" dt="2023-08-29T19:01:43.980" v="1092" actId="1076"/>
          <ac:cxnSpMkLst>
            <pc:docMk/>
            <pc:sldMk cId="1115300639" sldId="283"/>
            <ac:cxnSpMk id="22" creationId="{C76F9143-A3AC-9AD2-18C2-8770238329E8}"/>
          </ac:cxnSpMkLst>
        </pc:cxnChg>
        <pc:cxnChg chg="mod">
          <ac:chgData name="Gabriela Nicolas" userId="0cd9304f-57ed-43dd-ac01-67a86c2a3f11" providerId="ADAL" clId="{A638C011-DBDC-4A90-909C-1A45250DA0A6}" dt="2023-08-29T19:02:19.334" v="1105" actId="12788"/>
          <ac:cxnSpMkLst>
            <pc:docMk/>
            <pc:sldMk cId="1115300639" sldId="283"/>
            <ac:cxnSpMk id="39" creationId="{2E081AAA-7C34-8310-88EF-AA3F061844FC}"/>
          </ac:cxnSpMkLst>
        </pc:cxnChg>
        <pc:cxnChg chg="mod">
          <ac:chgData name="Gabriela Nicolas" userId="0cd9304f-57ed-43dd-ac01-67a86c2a3f11" providerId="ADAL" clId="{A638C011-DBDC-4A90-909C-1A45250DA0A6}" dt="2023-08-29T19:01:43.980" v="1092" actId="1076"/>
          <ac:cxnSpMkLst>
            <pc:docMk/>
            <pc:sldMk cId="1115300639" sldId="283"/>
            <ac:cxnSpMk id="40" creationId="{BE6B4C5B-A4A3-9870-3DD9-F79F28CF6240}"/>
          </ac:cxnSpMkLst>
        </pc:cxnChg>
        <pc:cxnChg chg="mod">
          <ac:chgData name="Gabriela Nicolas" userId="0cd9304f-57ed-43dd-ac01-67a86c2a3f11" providerId="ADAL" clId="{A638C011-DBDC-4A90-909C-1A45250DA0A6}" dt="2023-08-29T19:02:23.038" v="1106" actId="12788"/>
          <ac:cxnSpMkLst>
            <pc:docMk/>
            <pc:sldMk cId="1115300639" sldId="283"/>
            <ac:cxnSpMk id="41" creationId="{AB9C23D5-4D1E-4669-F852-B4453829E387}"/>
          </ac:cxnSpMkLst>
        </pc:cxnChg>
        <pc:cxnChg chg="mod">
          <ac:chgData name="Gabriela Nicolas" userId="0cd9304f-57ed-43dd-ac01-67a86c2a3f11" providerId="ADAL" clId="{A638C011-DBDC-4A90-909C-1A45250DA0A6}" dt="2023-08-29T19:03:07.078" v="1123" actId="1076"/>
          <ac:cxnSpMkLst>
            <pc:docMk/>
            <pc:sldMk cId="1115300639" sldId="283"/>
            <ac:cxnSpMk id="42" creationId="{A4954CCC-441E-39FC-1FD4-9ABC444D9BDE}"/>
          </ac:cxnSpMkLst>
        </pc:cxnChg>
        <pc:cxnChg chg="mod">
          <ac:chgData name="Gabriela Nicolas" userId="0cd9304f-57ed-43dd-ac01-67a86c2a3f11" providerId="ADAL" clId="{A638C011-DBDC-4A90-909C-1A45250DA0A6}" dt="2023-08-29T19:02:11.507" v="1102" actId="1035"/>
          <ac:cxnSpMkLst>
            <pc:docMk/>
            <pc:sldMk cId="1115300639" sldId="283"/>
            <ac:cxnSpMk id="43" creationId="{1E9D6665-36AC-3CDD-B728-114F032A9AA7}"/>
          </ac:cxnSpMkLst>
        </pc:cxnChg>
        <pc:cxnChg chg="mod">
          <ac:chgData name="Gabriela Nicolas" userId="0cd9304f-57ed-43dd-ac01-67a86c2a3f11" providerId="ADAL" clId="{A638C011-DBDC-4A90-909C-1A45250DA0A6}" dt="2023-08-29T19:01:43.980" v="1092" actId="1076"/>
          <ac:cxnSpMkLst>
            <pc:docMk/>
            <pc:sldMk cId="1115300639" sldId="283"/>
            <ac:cxnSpMk id="44" creationId="{D6766D9E-D13A-472E-3A36-C5EF327C4C3C}"/>
          </ac:cxnSpMkLst>
        </pc:cxnChg>
        <pc:cxnChg chg="mod">
          <ac:chgData name="Gabriela Nicolas" userId="0cd9304f-57ed-43dd-ac01-67a86c2a3f11" providerId="ADAL" clId="{A638C011-DBDC-4A90-909C-1A45250DA0A6}" dt="2023-08-29T19:02:05.139" v="1098" actId="1036"/>
          <ac:cxnSpMkLst>
            <pc:docMk/>
            <pc:sldMk cId="1115300639" sldId="283"/>
            <ac:cxnSpMk id="45" creationId="{25D77D13-209F-8699-A5B5-30F65AFA17A5}"/>
          </ac:cxnSpMkLst>
        </pc:cxnChg>
        <pc:cxnChg chg="mod">
          <ac:chgData name="Gabriela Nicolas" userId="0cd9304f-57ed-43dd-ac01-67a86c2a3f11" providerId="ADAL" clId="{A638C011-DBDC-4A90-909C-1A45250DA0A6}" dt="2023-08-29T19:03:10.053" v="1124" actId="1076"/>
          <ac:cxnSpMkLst>
            <pc:docMk/>
            <pc:sldMk cId="1115300639" sldId="283"/>
            <ac:cxnSpMk id="46" creationId="{F0FBA975-49B2-4875-E360-7F7FCB263A4C}"/>
          </ac:cxnSpMkLst>
        </pc:cxnChg>
        <pc:cxnChg chg="mod">
          <ac:chgData name="Gabriela Nicolas" userId="0cd9304f-57ed-43dd-ac01-67a86c2a3f11" providerId="ADAL" clId="{A638C011-DBDC-4A90-909C-1A45250DA0A6}" dt="2023-08-29T19:02:02.161" v="1096" actId="1035"/>
          <ac:cxnSpMkLst>
            <pc:docMk/>
            <pc:sldMk cId="1115300639" sldId="283"/>
            <ac:cxnSpMk id="48" creationId="{434E8643-83E7-BD30-308C-336092886448}"/>
          </ac:cxnSpMkLst>
        </pc:cxnChg>
      </pc:sldChg>
      <pc:sldChg chg="delSp modSp mod">
        <pc:chgData name="Gabriela Nicolas" userId="0cd9304f-57ed-43dd-ac01-67a86c2a3f11" providerId="ADAL" clId="{A638C011-DBDC-4A90-909C-1A45250DA0A6}" dt="2023-08-29T20:26:08.617" v="1216"/>
        <pc:sldMkLst>
          <pc:docMk/>
          <pc:sldMk cId="760222033" sldId="286"/>
        </pc:sldMkLst>
        <pc:spChg chg="mod">
          <ac:chgData name="Gabriela Nicolas" userId="0cd9304f-57ed-43dd-ac01-67a86c2a3f11" providerId="ADAL" clId="{A638C011-DBDC-4A90-909C-1A45250DA0A6}" dt="2023-08-29T20:25:52.761" v="1211" actId="21"/>
          <ac:spMkLst>
            <pc:docMk/>
            <pc:sldMk cId="760222033" sldId="286"/>
            <ac:spMk id="2" creationId="{5561DD84-51F8-395F-686C-E95E94BF173F}"/>
          </ac:spMkLst>
        </pc:spChg>
        <pc:spChg chg="del mod">
          <ac:chgData name="Gabriela Nicolas" userId="0cd9304f-57ed-43dd-ac01-67a86c2a3f11" providerId="ADAL" clId="{A638C011-DBDC-4A90-909C-1A45250DA0A6}" dt="2023-08-29T20:26:08.617" v="1216"/>
          <ac:spMkLst>
            <pc:docMk/>
            <pc:sldMk cId="760222033" sldId="286"/>
            <ac:spMk id="55" creationId="{E0ED6CAD-66ED-30E0-4B31-68114F71C896}"/>
          </ac:spMkLst>
        </pc:spChg>
      </pc:sldChg>
      <pc:sldChg chg="addSp delSp modSp mod">
        <pc:chgData name="Gabriela Nicolas" userId="0cd9304f-57ed-43dd-ac01-67a86c2a3f11" providerId="ADAL" clId="{A638C011-DBDC-4A90-909C-1A45250DA0A6}" dt="2023-08-29T18:40:06.180" v="1045" actId="1076"/>
        <pc:sldMkLst>
          <pc:docMk/>
          <pc:sldMk cId="2486124991" sldId="289"/>
        </pc:sldMkLst>
        <pc:graphicFrameChg chg="add mod modGraphic">
          <ac:chgData name="Gabriela Nicolas" userId="0cd9304f-57ed-43dd-ac01-67a86c2a3f11" providerId="ADAL" clId="{A638C011-DBDC-4A90-909C-1A45250DA0A6}" dt="2023-08-29T18:40:06.180" v="1045" actId="1076"/>
          <ac:graphicFrameMkLst>
            <pc:docMk/>
            <pc:sldMk cId="2486124991" sldId="289"/>
            <ac:graphicFrameMk id="3" creationId="{B1FE992B-0FE7-001B-A17D-4C67D6F2BABD}"/>
          </ac:graphicFrameMkLst>
        </pc:graphicFrameChg>
        <pc:picChg chg="del mod">
          <ac:chgData name="Gabriela Nicolas" userId="0cd9304f-57ed-43dd-ac01-67a86c2a3f11" providerId="ADAL" clId="{A638C011-DBDC-4A90-909C-1A45250DA0A6}" dt="2023-08-29T18:39:36.873" v="1039" actId="478"/>
          <ac:picMkLst>
            <pc:docMk/>
            <pc:sldMk cId="2486124991" sldId="289"/>
            <ac:picMk id="4" creationId="{428AD365-50B1-0B5A-FFEB-D9948108453C}"/>
          </ac:picMkLst>
        </pc:picChg>
        <pc:picChg chg="add del">
          <ac:chgData name="Gabriela Nicolas" userId="0cd9304f-57ed-43dd-ac01-67a86c2a3f11" providerId="ADAL" clId="{A638C011-DBDC-4A90-909C-1A45250DA0A6}" dt="2023-08-29T18:34:16.950" v="444" actId="22"/>
          <ac:picMkLst>
            <pc:docMk/>
            <pc:sldMk cId="2486124991" sldId="289"/>
            <ac:picMk id="7" creationId="{AC7E4302-6956-D7CC-9BA5-076AD20A602A}"/>
          </ac:picMkLst>
        </pc:picChg>
      </pc:sldChg>
      <pc:sldChg chg="addSp delSp modSp mod">
        <pc:chgData name="Gabriela Nicolas" userId="0cd9304f-57ed-43dd-ac01-67a86c2a3f11" providerId="ADAL" clId="{A638C011-DBDC-4A90-909C-1A45250DA0A6}" dt="2023-08-29T19:08:30.772" v="1186" actId="255"/>
        <pc:sldMkLst>
          <pc:docMk/>
          <pc:sldMk cId="4285245962" sldId="306"/>
        </pc:sldMkLst>
        <pc:spChg chg="mod topLvl">
          <ac:chgData name="Gabriela Nicolas" userId="0cd9304f-57ed-43dd-ac01-67a86c2a3f11" providerId="ADAL" clId="{A638C011-DBDC-4A90-909C-1A45250DA0A6}" dt="2023-08-29T19:08:21.404" v="1183" actId="255"/>
          <ac:spMkLst>
            <pc:docMk/>
            <pc:sldMk cId="4285245962" sldId="306"/>
            <ac:spMk id="11" creationId="{DBB808C6-CEA3-E67B-DED0-A1FACED8D886}"/>
          </ac:spMkLst>
        </pc:spChg>
        <pc:spChg chg="mod topLvl">
          <ac:chgData name="Gabriela Nicolas" userId="0cd9304f-57ed-43dd-ac01-67a86c2a3f11" providerId="ADAL" clId="{A638C011-DBDC-4A90-909C-1A45250DA0A6}" dt="2023-08-29T19:08:30.772" v="1186" actId="255"/>
          <ac:spMkLst>
            <pc:docMk/>
            <pc:sldMk cId="4285245962" sldId="306"/>
            <ac:spMk id="14" creationId="{E25AC949-CECD-A4C0-0E58-01148ADB7885}"/>
          </ac:spMkLst>
        </pc:spChg>
        <pc:spChg chg="add mod ord">
          <ac:chgData name="Gabriela Nicolas" userId="0cd9304f-57ed-43dd-ac01-67a86c2a3f11" providerId="ADAL" clId="{A638C011-DBDC-4A90-909C-1A45250DA0A6}" dt="2023-08-29T19:07:24.269" v="1170" actId="207"/>
          <ac:spMkLst>
            <pc:docMk/>
            <pc:sldMk cId="4285245962" sldId="306"/>
            <ac:spMk id="16" creationId="{E2B55707-C0C5-AB57-3037-4ACF093D8703}"/>
          </ac:spMkLst>
        </pc:spChg>
        <pc:spChg chg="add mod ord">
          <ac:chgData name="Gabriela Nicolas" userId="0cd9304f-57ed-43dd-ac01-67a86c2a3f11" providerId="ADAL" clId="{A638C011-DBDC-4A90-909C-1A45250DA0A6}" dt="2023-08-29T19:07:24.269" v="1170" actId="207"/>
          <ac:spMkLst>
            <pc:docMk/>
            <pc:sldMk cId="4285245962" sldId="306"/>
            <ac:spMk id="17" creationId="{5EF6E8D9-640D-F1F5-A159-8629B330748A}"/>
          </ac:spMkLst>
        </pc:spChg>
        <pc:spChg chg="add mod ord">
          <ac:chgData name="Gabriela Nicolas" userId="0cd9304f-57ed-43dd-ac01-67a86c2a3f11" providerId="ADAL" clId="{A638C011-DBDC-4A90-909C-1A45250DA0A6}" dt="2023-08-29T19:07:24.269" v="1170" actId="207"/>
          <ac:spMkLst>
            <pc:docMk/>
            <pc:sldMk cId="4285245962" sldId="306"/>
            <ac:spMk id="18" creationId="{9F573BAB-47D4-975E-2ECF-47F3F0638C49}"/>
          </ac:spMkLst>
        </pc:spChg>
        <pc:spChg chg="add mod ord">
          <ac:chgData name="Gabriela Nicolas" userId="0cd9304f-57ed-43dd-ac01-67a86c2a3f11" providerId="ADAL" clId="{A638C011-DBDC-4A90-909C-1A45250DA0A6}" dt="2023-08-29T19:06:23.205" v="1160" actId="571"/>
          <ac:spMkLst>
            <pc:docMk/>
            <pc:sldMk cId="4285245962" sldId="306"/>
            <ac:spMk id="19" creationId="{E587FFB0-18FC-59DC-228F-A6E8D24CED1C}"/>
          </ac:spMkLst>
        </pc:spChg>
        <pc:spChg chg="add mod ord">
          <ac:chgData name="Gabriela Nicolas" userId="0cd9304f-57ed-43dd-ac01-67a86c2a3f11" providerId="ADAL" clId="{A638C011-DBDC-4A90-909C-1A45250DA0A6}" dt="2023-08-29T19:07:24.269" v="1170" actId="207"/>
          <ac:spMkLst>
            <pc:docMk/>
            <pc:sldMk cId="4285245962" sldId="306"/>
            <ac:spMk id="20" creationId="{990D42B5-F59B-783C-E4B1-EF68659A8270}"/>
          </ac:spMkLst>
        </pc:spChg>
        <pc:spChg chg="mod topLvl">
          <ac:chgData name="Gabriela Nicolas" userId="0cd9304f-57ed-43dd-ac01-67a86c2a3f11" providerId="ADAL" clId="{A638C011-DBDC-4A90-909C-1A45250DA0A6}" dt="2023-08-29T19:08:05.891" v="1178" actId="255"/>
          <ac:spMkLst>
            <pc:docMk/>
            <pc:sldMk cId="4285245962" sldId="306"/>
            <ac:spMk id="23" creationId="{8C71FDB0-F405-366A-5B85-3EFF1CAA6F41}"/>
          </ac:spMkLst>
        </pc:spChg>
        <pc:spChg chg="mod topLvl">
          <ac:chgData name="Gabriela Nicolas" userId="0cd9304f-57ed-43dd-ac01-67a86c2a3f11" providerId="ADAL" clId="{A638C011-DBDC-4A90-909C-1A45250DA0A6}" dt="2023-08-29T19:08:05.891" v="1178" actId="255"/>
          <ac:spMkLst>
            <pc:docMk/>
            <pc:sldMk cId="4285245962" sldId="306"/>
            <ac:spMk id="24" creationId="{26471777-7304-1889-867E-E3ED48989C36}"/>
          </ac:spMkLst>
        </pc:spChg>
        <pc:spChg chg="del mod">
          <ac:chgData name="Gabriela Nicolas" userId="0cd9304f-57ed-43dd-ac01-67a86c2a3f11" providerId="ADAL" clId="{A638C011-DBDC-4A90-909C-1A45250DA0A6}" dt="2023-08-29T18:59:31.529" v="1048" actId="478"/>
          <ac:spMkLst>
            <pc:docMk/>
            <pc:sldMk cId="4285245962" sldId="306"/>
            <ac:spMk id="25" creationId="{6BF28185-C1F6-08B9-BAFE-28BF1A8C5172}"/>
          </ac:spMkLst>
        </pc:spChg>
        <pc:spChg chg="del mod">
          <ac:chgData name="Gabriela Nicolas" userId="0cd9304f-57ed-43dd-ac01-67a86c2a3f11" providerId="ADAL" clId="{A638C011-DBDC-4A90-909C-1A45250DA0A6}" dt="2023-08-29T18:59:58.250" v="1054" actId="478"/>
          <ac:spMkLst>
            <pc:docMk/>
            <pc:sldMk cId="4285245962" sldId="306"/>
            <ac:spMk id="26" creationId="{7D819229-D25F-17A4-2BA5-2FCE6197B98B}"/>
          </ac:spMkLst>
        </pc:spChg>
        <pc:spChg chg="mod">
          <ac:chgData name="Gabriela Nicolas" userId="0cd9304f-57ed-43dd-ac01-67a86c2a3f11" providerId="ADAL" clId="{A638C011-DBDC-4A90-909C-1A45250DA0A6}" dt="2023-08-29T19:07:03.351" v="1169" actId="1076"/>
          <ac:spMkLst>
            <pc:docMk/>
            <pc:sldMk cId="4285245962" sldId="306"/>
            <ac:spMk id="31" creationId="{0ED25879-50A1-BD7A-93D6-786B5C2F0BF5}"/>
          </ac:spMkLst>
        </pc:spChg>
        <pc:spChg chg="mod">
          <ac:chgData name="Gabriela Nicolas" userId="0cd9304f-57ed-43dd-ac01-67a86c2a3f11" providerId="ADAL" clId="{A638C011-DBDC-4A90-909C-1A45250DA0A6}" dt="2023-08-29T19:07:03.351" v="1169" actId="1076"/>
          <ac:spMkLst>
            <pc:docMk/>
            <pc:sldMk cId="4285245962" sldId="306"/>
            <ac:spMk id="33" creationId="{5D70FC6F-5217-DC55-6D1B-9917DD695B93}"/>
          </ac:spMkLst>
        </pc:spChg>
        <pc:spChg chg="mod">
          <ac:chgData name="Gabriela Nicolas" userId="0cd9304f-57ed-43dd-ac01-67a86c2a3f11" providerId="ADAL" clId="{A638C011-DBDC-4A90-909C-1A45250DA0A6}" dt="2023-08-29T19:07:03.351" v="1169" actId="1076"/>
          <ac:spMkLst>
            <pc:docMk/>
            <pc:sldMk cId="4285245962" sldId="306"/>
            <ac:spMk id="34" creationId="{8BE3694A-EF6B-053B-CBC6-C4A37C6458A7}"/>
          </ac:spMkLst>
        </pc:spChg>
        <pc:spChg chg="mod">
          <ac:chgData name="Gabriela Nicolas" userId="0cd9304f-57ed-43dd-ac01-67a86c2a3f11" providerId="ADAL" clId="{A638C011-DBDC-4A90-909C-1A45250DA0A6}" dt="2023-08-29T19:07:03.351" v="1169" actId="1076"/>
          <ac:spMkLst>
            <pc:docMk/>
            <pc:sldMk cId="4285245962" sldId="306"/>
            <ac:spMk id="36" creationId="{AB0ED937-D339-ABF2-252F-95DFAA7645F5}"/>
          </ac:spMkLst>
        </pc:spChg>
        <pc:grpChg chg="add del mod">
          <ac:chgData name="Gabriela Nicolas" userId="0cd9304f-57ed-43dd-ac01-67a86c2a3f11" providerId="ADAL" clId="{A638C011-DBDC-4A90-909C-1A45250DA0A6}" dt="2023-08-29T19:00:22.903" v="1059" actId="165"/>
          <ac:grpSpMkLst>
            <pc:docMk/>
            <pc:sldMk cId="4285245962" sldId="306"/>
            <ac:grpSpMk id="8" creationId="{70A66CAE-3667-0BFA-1F01-D2A30A0CB532}"/>
          </ac:grpSpMkLst>
        </pc:grpChg>
        <pc:grpChg chg="add del mod">
          <ac:chgData name="Gabriela Nicolas" userId="0cd9304f-57ed-43dd-ac01-67a86c2a3f11" providerId="ADAL" clId="{A638C011-DBDC-4A90-909C-1A45250DA0A6}" dt="2023-08-29T19:00:26.278" v="1060" actId="165"/>
          <ac:grpSpMkLst>
            <pc:docMk/>
            <pc:sldMk cId="4285245962" sldId="306"/>
            <ac:grpSpMk id="9" creationId="{2428E1DD-C3E1-3966-8881-EC024B0886C6}"/>
          </ac:grpSpMkLst>
        </pc:grpChg>
        <pc:grpChg chg="add del mod">
          <ac:chgData name="Gabriela Nicolas" userId="0cd9304f-57ed-43dd-ac01-67a86c2a3f11" providerId="ADAL" clId="{A638C011-DBDC-4A90-909C-1A45250DA0A6}" dt="2023-08-29T19:00:33.066" v="1061" actId="165"/>
          <ac:grpSpMkLst>
            <pc:docMk/>
            <pc:sldMk cId="4285245962" sldId="306"/>
            <ac:grpSpMk id="10" creationId="{CE2ED536-671A-5313-269B-712E41B41F00}"/>
          </ac:grpSpMkLst>
        </pc:grpChg>
        <pc:grpChg chg="add del mod">
          <ac:chgData name="Gabriela Nicolas" userId="0cd9304f-57ed-43dd-ac01-67a86c2a3f11" providerId="ADAL" clId="{A638C011-DBDC-4A90-909C-1A45250DA0A6}" dt="2023-08-29T19:00:37.441" v="1062" actId="165"/>
          <ac:grpSpMkLst>
            <pc:docMk/>
            <pc:sldMk cId="4285245962" sldId="306"/>
            <ac:grpSpMk id="13" creationId="{E49A46A3-619D-2989-AC27-15EAA408F12B}"/>
          </ac:grpSpMkLst>
        </pc:grpChg>
        <pc:cxnChg chg="del mod topLvl">
          <ac:chgData name="Gabriela Nicolas" userId="0cd9304f-57ed-43dd-ac01-67a86c2a3f11" providerId="ADAL" clId="{A638C011-DBDC-4A90-909C-1A45250DA0A6}" dt="2023-08-29T19:05:50.228" v="1148" actId="478"/>
          <ac:cxnSpMkLst>
            <pc:docMk/>
            <pc:sldMk cId="4285245962" sldId="306"/>
            <ac:cxnSpMk id="12" creationId="{2C1B99FE-7741-58DA-5097-435B76BF14AB}"/>
          </ac:cxnSpMkLst>
        </pc:cxnChg>
        <pc:cxnChg chg="del mod topLvl">
          <ac:chgData name="Gabriela Nicolas" userId="0cd9304f-57ed-43dd-ac01-67a86c2a3f11" providerId="ADAL" clId="{A638C011-DBDC-4A90-909C-1A45250DA0A6}" dt="2023-08-29T19:06:31.985" v="1163" actId="478"/>
          <ac:cxnSpMkLst>
            <pc:docMk/>
            <pc:sldMk cId="4285245962" sldId="306"/>
            <ac:cxnSpMk id="15" creationId="{262FAE12-0B13-DFD5-6A9C-5E9DAEF8599B}"/>
          </ac:cxnSpMkLst>
        </pc:cxnChg>
        <pc:cxnChg chg="mod">
          <ac:chgData name="Gabriela Nicolas" userId="0cd9304f-57ed-43dd-ac01-67a86c2a3f11" providerId="ADAL" clId="{A638C011-DBDC-4A90-909C-1A45250DA0A6}" dt="2023-08-29T19:07:03.351" v="1169" actId="1076"/>
          <ac:cxnSpMkLst>
            <pc:docMk/>
            <pc:sldMk cId="4285245962" sldId="306"/>
            <ac:cxnSpMk id="22" creationId="{C76F9143-A3AC-9AD2-18C2-8770238329E8}"/>
          </ac:cxnSpMkLst>
        </pc:cxnChg>
        <pc:cxnChg chg="del mod topLvl">
          <ac:chgData name="Gabriela Nicolas" userId="0cd9304f-57ed-43dd-ac01-67a86c2a3f11" providerId="ADAL" clId="{A638C011-DBDC-4A90-909C-1A45250DA0A6}" dt="2023-08-29T19:04:42.530" v="1130" actId="478"/>
          <ac:cxnSpMkLst>
            <pc:docMk/>
            <pc:sldMk cId="4285245962" sldId="306"/>
            <ac:cxnSpMk id="39" creationId="{2E081AAA-7C34-8310-88EF-AA3F061844FC}"/>
          </ac:cxnSpMkLst>
        </pc:cxnChg>
        <pc:cxnChg chg="del mod">
          <ac:chgData name="Gabriela Nicolas" userId="0cd9304f-57ed-43dd-ac01-67a86c2a3f11" providerId="ADAL" clId="{A638C011-DBDC-4A90-909C-1A45250DA0A6}" dt="2023-08-29T18:59:31.529" v="1048" actId="478"/>
          <ac:cxnSpMkLst>
            <pc:docMk/>
            <pc:sldMk cId="4285245962" sldId="306"/>
            <ac:cxnSpMk id="40" creationId="{BE6B4C5B-A4A3-9870-3DD9-F79F28CF6240}"/>
          </ac:cxnSpMkLst>
        </pc:cxnChg>
        <pc:cxnChg chg="del mod topLvl">
          <ac:chgData name="Gabriela Nicolas" userId="0cd9304f-57ed-43dd-ac01-67a86c2a3f11" providerId="ADAL" clId="{A638C011-DBDC-4A90-909C-1A45250DA0A6}" dt="2023-08-29T19:05:14.025" v="1138" actId="478"/>
          <ac:cxnSpMkLst>
            <pc:docMk/>
            <pc:sldMk cId="4285245962" sldId="306"/>
            <ac:cxnSpMk id="41" creationId="{AB9C23D5-4D1E-4669-F852-B4453829E387}"/>
          </ac:cxnSpMkLst>
        </pc:cxnChg>
        <pc:cxnChg chg="del mod">
          <ac:chgData name="Gabriela Nicolas" userId="0cd9304f-57ed-43dd-ac01-67a86c2a3f11" providerId="ADAL" clId="{A638C011-DBDC-4A90-909C-1A45250DA0A6}" dt="2023-08-29T18:59:58.250" v="1054" actId="478"/>
          <ac:cxnSpMkLst>
            <pc:docMk/>
            <pc:sldMk cId="4285245962" sldId="306"/>
            <ac:cxnSpMk id="44" creationId="{D6766D9E-D13A-472E-3A36-C5EF327C4C3C}"/>
          </ac:cxnSpMkLst>
        </pc:cxnChg>
      </pc:sldChg>
      <pc:sldChg chg="delSp modSp del mod">
        <pc:chgData name="Gabriela Nicolas" userId="0cd9304f-57ed-43dd-ac01-67a86c2a3f11" providerId="ADAL" clId="{A638C011-DBDC-4A90-909C-1A45250DA0A6}" dt="2023-08-29T19:13:25.159" v="1196" actId="47"/>
        <pc:sldMkLst>
          <pc:docMk/>
          <pc:sldMk cId="1388907892" sldId="308"/>
        </pc:sldMkLst>
        <pc:spChg chg="mod">
          <ac:chgData name="Gabriela Nicolas" userId="0cd9304f-57ed-43dd-ac01-67a86c2a3f11" providerId="ADAL" clId="{A638C011-DBDC-4A90-909C-1A45250DA0A6}" dt="2023-08-29T19:12:53.036" v="1188" actId="21"/>
          <ac:spMkLst>
            <pc:docMk/>
            <pc:sldMk cId="1388907892" sldId="308"/>
            <ac:spMk id="2" creationId="{5561DD84-51F8-395F-686C-E95E94BF173F}"/>
          </ac:spMkLst>
        </pc:spChg>
        <pc:spChg chg="del">
          <ac:chgData name="Gabriela Nicolas" userId="0cd9304f-57ed-43dd-ac01-67a86c2a3f11" providerId="ADAL" clId="{A638C011-DBDC-4A90-909C-1A45250DA0A6}" dt="2023-08-29T19:13:13.979" v="1192" actId="21"/>
          <ac:spMkLst>
            <pc:docMk/>
            <pc:sldMk cId="1388907892" sldId="308"/>
            <ac:spMk id="7" creationId="{E5CAF306-3424-4F13-3536-75ABD950304B}"/>
          </ac:spMkLst>
        </pc:spChg>
      </pc:sldChg>
      <pc:sldChg chg="addSp delSp modSp new mod">
        <pc:chgData name="Gabriela Nicolas" userId="0cd9304f-57ed-43dd-ac01-67a86c2a3f11" providerId="ADAL" clId="{A638C011-DBDC-4A90-909C-1A45250DA0A6}" dt="2023-08-29T19:15:07.248" v="1209" actId="255"/>
        <pc:sldMkLst>
          <pc:docMk/>
          <pc:sldMk cId="1814203290" sldId="309"/>
        </pc:sldMkLst>
        <pc:spChg chg="mod">
          <ac:chgData name="Gabriela Nicolas" userId="0cd9304f-57ed-43dd-ac01-67a86c2a3f11" providerId="ADAL" clId="{A638C011-DBDC-4A90-909C-1A45250DA0A6}" dt="2023-08-29T19:15:07.248" v="1209" actId="255"/>
          <ac:spMkLst>
            <pc:docMk/>
            <pc:sldMk cId="1814203290" sldId="309"/>
            <ac:spMk id="2" creationId="{812CF69C-5F2C-DC72-366E-D0BF4BCB56A3}"/>
          </ac:spMkLst>
        </pc:spChg>
        <pc:spChg chg="del">
          <ac:chgData name="Gabriela Nicolas" userId="0cd9304f-57ed-43dd-ac01-67a86c2a3f11" providerId="ADAL" clId="{A638C011-DBDC-4A90-909C-1A45250DA0A6}" dt="2023-08-29T19:13:17.355" v="1193" actId="478"/>
          <ac:spMkLst>
            <pc:docMk/>
            <pc:sldMk cId="1814203290" sldId="309"/>
            <ac:spMk id="3" creationId="{8A6B31C2-E28C-51AE-2504-688DFCB3188F}"/>
          </ac:spMkLst>
        </pc:spChg>
        <pc:spChg chg="add mod">
          <ac:chgData name="Gabriela Nicolas" userId="0cd9304f-57ed-43dd-ac01-67a86c2a3f11" providerId="ADAL" clId="{A638C011-DBDC-4A90-909C-1A45250DA0A6}" dt="2023-08-29T19:13:50.963" v="1201" actId="14100"/>
          <ac:spMkLst>
            <pc:docMk/>
            <pc:sldMk cId="1814203290" sldId="309"/>
            <ac:spMk id="4" creationId="{9DBF085A-935D-3601-6E5E-47ABCFEE03B6}"/>
          </ac:spMkLst>
        </pc:spChg>
        <pc:picChg chg="add mod">
          <ac:chgData name="Gabriela Nicolas" userId="0cd9304f-57ed-43dd-ac01-67a86c2a3f11" providerId="ADAL" clId="{A638C011-DBDC-4A90-909C-1A45250DA0A6}" dt="2023-08-29T19:14:29.252" v="1206" actId="1076"/>
          <ac:picMkLst>
            <pc:docMk/>
            <pc:sldMk cId="1814203290" sldId="309"/>
            <ac:picMk id="8" creationId="{EF1A6E62-7015-2489-002D-5CB509C51F7F}"/>
          </ac:picMkLst>
        </pc:picChg>
        <pc:cxnChg chg="add mod">
          <ac:chgData name="Gabriela Nicolas" userId="0cd9304f-57ed-43dd-ac01-67a86c2a3f11" providerId="ADAL" clId="{A638C011-DBDC-4A90-909C-1A45250DA0A6}" dt="2023-08-29T19:13:42.179" v="1199" actId="14100"/>
          <ac:cxnSpMkLst>
            <pc:docMk/>
            <pc:sldMk cId="1814203290" sldId="309"/>
            <ac:cxnSpMk id="5" creationId="{6ED0CE92-F7AE-BF30-19AE-BD46B559677D}"/>
          </ac:cxnSpMkLst>
        </pc:cxnChg>
      </pc:sldChg>
      <pc:sldChg chg="addSp delSp modSp new mod">
        <pc:chgData name="Gabriela Nicolas" userId="0cd9304f-57ed-43dd-ac01-67a86c2a3f11" providerId="ADAL" clId="{A638C011-DBDC-4A90-909C-1A45250DA0A6}" dt="2023-08-29T20:40:31.669" v="1438" actId="1035"/>
        <pc:sldMkLst>
          <pc:docMk/>
          <pc:sldMk cId="1776412375" sldId="311"/>
        </pc:sldMkLst>
        <pc:spChg chg="mod">
          <ac:chgData name="Gabriela Nicolas" userId="0cd9304f-57ed-43dd-ac01-67a86c2a3f11" providerId="ADAL" clId="{A638C011-DBDC-4A90-909C-1A45250DA0A6}" dt="2023-08-29T20:26:03.016" v="1213" actId="255"/>
          <ac:spMkLst>
            <pc:docMk/>
            <pc:sldMk cId="1776412375" sldId="311"/>
            <ac:spMk id="2" creationId="{22570AE8-15A9-E799-E1F9-F924E57692E4}"/>
          </ac:spMkLst>
        </pc:spChg>
        <pc:spChg chg="mod">
          <ac:chgData name="Gabriela Nicolas" userId="0cd9304f-57ed-43dd-ac01-67a86c2a3f11" providerId="ADAL" clId="{A638C011-DBDC-4A90-909C-1A45250DA0A6}" dt="2023-08-29T20:26:16.177" v="1221" actId="1076"/>
          <ac:spMkLst>
            <pc:docMk/>
            <pc:sldMk cId="1776412375" sldId="311"/>
            <ac:spMk id="3" creationId="{00505EB1-35EA-607B-F07F-2A796885B116}"/>
          </ac:spMkLst>
        </pc:spChg>
        <pc:spChg chg="add del mod ord">
          <ac:chgData name="Gabriela Nicolas" userId="0cd9304f-57ed-43dd-ac01-67a86c2a3f11" providerId="ADAL" clId="{A638C011-DBDC-4A90-909C-1A45250DA0A6}" dt="2023-08-29T20:31:50.250" v="1292" actId="478"/>
          <ac:spMkLst>
            <pc:docMk/>
            <pc:sldMk cId="1776412375" sldId="311"/>
            <ac:spMk id="4" creationId="{A0B1A710-1FDA-9676-E957-D043730B7AE6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6" creationId="{96F0BE5D-F59D-4494-F8ED-0D720DDDE9FC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7" creationId="{D11876B9-1799-D2F9-F8A3-3924DFD745FA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8" creationId="{2C367B51-6FCD-1984-9046-43E205DB6190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9" creationId="{6903FEC4-C2BF-D70C-D2E5-A02FF8A1D445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10" creationId="{08CD9F36-BDDD-CD0F-AB33-AE15158CE801}"/>
          </ac:spMkLst>
        </pc:spChg>
        <pc:spChg chg="add mod">
          <ac:chgData name="Gabriela Nicolas" userId="0cd9304f-57ed-43dd-ac01-67a86c2a3f11" providerId="ADAL" clId="{A638C011-DBDC-4A90-909C-1A45250DA0A6}" dt="2023-08-29T20:34:27.744" v="1343"/>
          <ac:spMkLst>
            <pc:docMk/>
            <pc:sldMk cId="1776412375" sldId="311"/>
            <ac:spMk id="11" creationId="{0F7C7CD0-497E-003C-1A63-97C5F6ADF503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12" creationId="{8B355D7B-9053-96FE-99CD-8C063F41182B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13" creationId="{00B27565-516E-8559-F0C3-6852A792B366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14" creationId="{A35EF10B-AC45-DD25-57C4-E91F7BADA251}"/>
          </ac:spMkLst>
        </pc:spChg>
        <pc:spChg chg="add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15" creationId="{06BB0F81-3BBD-9A0D-E274-04A9E126E04C}"/>
          </ac:spMkLst>
        </pc:spChg>
        <pc:spChg chg="add del mod">
          <ac:chgData name="Gabriela Nicolas" userId="0cd9304f-57ed-43dd-ac01-67a86c2a3f11" providerId="ADAL" clId="{A638C011-DBDC-4A90-909C-1A45250DA0A6}" dt="2023-08-29T20:30:10.801" v="1273" actId="1035"/>
          <ac:spMkLst>
            <pc:docMk/>
            <pc:sldMk cId="1776412375" sldId="311"/>
            <ac:spMk id="16" creationId="{C252AB24-7B6F-F6BE-41A5-C9587BB43D4D}"/>
          </ac:spMkLst>
        </pc:spChg>
        <pc:spChg chg="add del mod">
          <ac:chgData name="Gabriela Nicolas" userId="0cd9304f-57ed-43dd-ac01-67a86c2a3f11" providerId="ADAL" clId="{A638C011-DBDC-4A90-909C-1A45250DA0A6}" dt="2023-08-29T20:28:00.741" v="1241" actId="478"/>
          <ac:spMkLst>
            <pc:docMk/>
            <pc:sldMk cId="1776412375" sldId="311"/>
            <ac:spMk id="17" creationId="{E4DBC998-4B4E-F8E4-FC9D-98AF18407402}"/>
          </ac:spMkLst>
        </pc:spChg>
        <pc:spChg chg="add del mod">
          <ac:chgData name="Gabriela Nicolas" userId="0cd9304f-57ed-43dd-ac01-67a86c2a3f11" providerId="ADAL" clId="{A638C011-DBDC-4A90-909C-1A45250DA0A6}" dt="2023-08-29T20:28:41.178" v="1247" actId="478"/>
          <ac:spMkLst>
            <pc:docMk/>
            <pc:sldMk cId="1776412375" sldId="311"/>
            <ac:spMk id="18" creationId="{1182C7A5-B79C-7246-E28E-27F87D15AF84}"/>
          </ac:spMkLst>
        </pc:spChg>
        <pc:spChg chg="add del mod">
          <ac:chgData name="Gabriela Nicolas" userId="0cd9304f-57ed-43dd-ac01-67a86c2a3f11" providerId="ADAL" clId="{A638C011-DBDC-4A90-909C-1A45250DA0A6}" dt="2023-08-29T20:30:57.365" v="1277" actId="478"/>
          <ac:spMkLst>
            <pc:docMk/>
            <pc:sldMk cId="1776412375" sldId="311"/>
            <ac:spMk id="19" creationId="{1D73BACA-D928-09A7-D2CB-18FB64D2B98C}"/>
          </ac:spMkLst>
        </pc:spChg>
        <pc:spChg chg="add del mod">
          <ac:chgData name="Gabriela Nicolas" userId="0cd9304f-57ed-43dd-ac01-67a86c2a3f11" providerId="ADAL" clId="{A638C011-DBDC-4A90-909C-1A45250DA0A6}" dt="2023-08-29T20:33:24.512" v="1327" actId="478"/>
          <ac:spMkLst>
            <pc:docMk/>
            <pc:sldMk cId="1776412375" sldId="311"/>
            <ac:spMk id="20" creationId="{6BE02F34-9829-1E7D-C5BE-F0D26EF63822}"/>
          </ac:spMkLst>
        </pc:spChg>
        <pc:spChg chg="add del mod">
          <ac:chgData name="Gabriela Nicolas" userId="0cd9304f-57ed-43dd-ac01-67a86c2a3f11" providerId="ADAL" clId="{A638C011-DBDC-4A90-909C-1A45250DA0A6}" dt="2023-08-29T20:35:33.221" v="1365" actId="478"/>
          <ac:spMkLst>
            <pc:docMk/>
            <pc:sldMk cId="1776412375" sldId="311"/>
            <ac:spMk id="21" creationId="{BDB139CC-5BD9-055C-2012-8ED0FA1CE481}"/>
          </ac:spMkLst>
        </pc:spChg>
        <pc:spChg chg="add del mod">
          <ac:chgData name="Gabriela Nicolas" userId="0cd9304f-57ed-43dd-ac01-67a86c2a3f11" providerId="ADAL" clId="{A638C011-DBDC-4A90-909C-1A45250DA0A6}" dt="2023-08-29T20:36:59.441" v="1388" actId="478"/>
          <ac:spMkLst>
            <pc:docMk/>
            <pc:sldMk cId="1776412375" sldId="311"/>
            <ac:spMk id="22" creationId="{BEFAE9D5-52B6-9018-CA20-3C9D72C34091}"/>
          </ac:spMkLst>
        </pc:spChg>
        <pc:spChg chg="add del mod">
          <ac:chgData name="Gabriela Nicolas" userId="0cd9304f-57ed-43dd-ac01-67a86c2a3f11" providerId="ADAL" clId="{A638C011-DBDC-4A90-909C-1A45250DA0A6}" dt="2023-08-29T20:38:02.762" v="1402" actId="478"/>
          <ac:spMkLst>
            <pc:docMk/>
            <pc:sldMk cId="1776412375" sldId="311"/>
            <ac:spMk id="23" creationId="{50985152-EA37-C6C8-1C44-DD8620736362}"/>
          </ac:spMkLst>
        </pc:spChg>
        <pc:spChg chg="add del mod">
          <ac:chgData name="Gabriela Nicolas" userId="0cd9304f-57ed-43dd-ac01-67a86c2a3f11" providerId="ADAL" clId="{A638C011-DBDC-4A90-909C-1A45250DA0A6}" dt="2023-08-29T20:36:59.441" v="1388" actId="478"/>
          <ac:spMkLst>
            <pc:docMk/>
            <pc:sldMk cId="1776412375" sldId="311"/>
            <ac:spMk id="24" creationId="{D8E9FBAB-B5AA-A417-B5AF-BBF125858DBB}"/>
          </ac:spMkLst>
        </pc:spChg>
        <pc:spChg chg="add del mod">
          <ac:chgData name="Gabriela Nicolas" userId="0cd9304f-57ed-43dd-ac01-67a86c2a3f11" providerId="ADAL" clId="{A638C011-DBDC-4A90-909C-1A45250DA0A6}" dt="2023-08-29T20:38:02.762" v="1402" actId="478"/>
          <ac:spMkLst>
            <pc:docMk/>
            <pc:sldMk cId="1776412375" sldId="311"/>
            <ac:spMk id="25" creationId="{FB0A465A-0682-DD1F-0870-EA02F10A8E8D}"/>
          </ac:spMkLst>
        </pc:spChg>
        <pc:spChg chg="add del mod">
          <ac:chgData name="Gabriela Nicolas" userId="0cd9304f-57ed-43dd-ac01-67a86c2a3f11" providerId="ADAL" clId="{A638C011-DBDC-4A90-909C-1A45250DA0A6}" dt="2023-08-29T20:33:24.512" v="1327" actId="478"/>
          <ac:spMkLst>
            <pc:docMk/>
            <pc:sldMk cId="1776412375" sldId="311"/>
            <ac:spMk id="26" creationId="{BD83FD43-8997-1355-8182-B1F3A3F32F81}"/>
          </ac:spMkLst>
        </pc:spChg>
        <pc:spChg chg="add del mod">
          <ac:chgData name="Gabriela Nicolas" userId="0cd9304f-57ed-43dd-ac01-67a86c2a3f11" providerId="ADAL" clId="{A638C011-DBDC-4A90-909C-1A45250DA0A6}" dt="2023-08-29T20:35:33.221" v="1365" actId="478"/>
          <ac:spMkLst>
            <pc:docMk/>
            <pc:sldMk cId="1776412375" sldId="311"/>
            <ac:spMk id="27" creationId="{C80FB338-87E4-12A1-52AF-6C4F5F36168C}"/>
          </ac:spMkLst>
        </pc:spChg>
        <pc:spChg chg="add mod ord">
          <ac:chgData name="Gabriela Nicolas" userId="0cd9304f-57ed-43dd-ac01-67a86c2a3f11" providerId="ADAL" clId="{A638C011-DBDC-4A90-909C-1A45250DA0A6}" dt="2023-08-29T20:27:13.716" v="1228" actId="2085"/>
          <ac:spMkLst>
            <pc:docMk/>
            <pc:sldMk cId="1776412375" sldId="311"/>
            <ac:spMk id="28" creationId="{45B20F06-EDEF-9EC6-F34F-6574787ACE9F}"/>
          </ac:spMkLst>
        </pc:spChg>
        <pc:spChg chg="add mod">
          <ac:chgData name="Gabriela Nicolas" userId="0cd9304f-57ed-43dd-ac01-67a86c2a3f11" providerId="ADAL" clId="{A638C011-DBDC-4A90-909C-1A45250DA0A6}" dt="2023-08-29T20:29:08.785" v="1251" actId="207"/>
          <ac:spMkLst>
            <pc:docMk/>
            <pc:sldMk cId="1776412375" sldId="311"/>
            <ac:spMk id="29" creationId="{3162CD94-9674-B597-9BE7-3FCCD12352F5}"/>
          </ac:spMkLst>
        </pc:spChg>
        <pc:spChg chg="add mod">
          <ac:chgData name="Gabriela Nicolas" userId="0cd9304f-57ed-43dd-ac01-67a86c2a3f11" providerId="ADAL" clId="{A638C011-DBDC-4A90-909C-1A45250DA0A6}" dt="2023-08-29T20:29:04.079" v="1250" actId="14100"/>
          <ac:spMkLst>
            <pc:docMk/>
            <pc:sldMk cId="1776412375" sldId="311"/>
            <ac:spMk id="30" creationId="{F8FD9B14-E5C9-5E0B-21C8-4C0178DA30EB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31" creationId="{99F6B8EC-BC6C-7E66-1E9C-010B421386C0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32" creationId="{62CBF01C-F196-65AA-F3FB-26220FBB16FE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33" creationId="{07B28F94-468C-1E5D-F539-4861BE18EE06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34" creationId="{EE1D72D4-3989-7BA5-639B-92880F1443DF}"/>
          </ac:spMkLst>
        </pc:spChg>
        <pc:spChg chg="add del mod">
          <ac:chgData name="Gabriela Nicolas" userId="0cd9304f-57ed-43dd-ac01-67a86c2a3f11" providerId="ADAL" clId="{A638C011-DBDC-4A90-909C-1A45250DA0A6}" dt="2023-08-29T20:33:58.066" v="1333" actId="478"/>
          <ac:spMkLst>
            <pc:docMk/>
            <pc:sldMk cId="1776412375" sldId="311"/>
            <ac:spMk id="36" creationId="{74B66656-50FC-809C-2583-073EF81CEACD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37" creationId="{B5DD0926-6E4E-15CA-B6AD-8AEFAEABBDCC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38" creationId="{703A1879-B831-21C5-B41D-019B42208319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39" creationId="{17CF1D0F-D9C3-F5CB-F2C5-139A27B99224}"/>
          </ac:spMkLst>
        </pc:spChg>
        <pc:spChg chg="add del mod">
          <ac:chgData name="Gabriela Nicolas" userId="0cd9304f-57ed-43dd-ac01-67a86c2a3f11" providerId="ADAL" clId="{A638C011-DBDC-4A90-909C-1A45250DA0A6}" dt="2023-08-29T20:33:50.034" v="1330" actId="478"/>
          <ac:spMkLst>
            <pc:docMk/>
            <pc:sldMk cId="1776412375" sldId="311"/>
            <ac:spMk id="40" creationId="{E36A3AC8-68F2-D2E7-EA68-E91373360C4D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42" creationId="{7AFDDD5D-40B3-1C64-A984-8E496954B4C8}"/>
          </ac:spMkLst>
        </pc:spChg>
        <pc:spChg chg="add del mod">
          <ac:chgData name="Gabriela Nicolas" userId="0cd9304f-57ed-43dd-ac01-67a86c2a3f11" providerId="ADAL" clId="{A638C011-DBDC-4A90-909C-1A45250DA0A6}" dt="2023-08-29T20:36:33.446" v="1381" actId="478"/>
          <ac:spMkLst>
            <pc:docMk/>
            <pc:sldMk cId="1776412375" sldId="311"/>
            <ac:spMk id="44" creationId="{9155DCB7-0FDC-8C2C-DA79-9C8352644481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45" creationId="{B1951F01-D5AF-2601-196F-F6B99DDDC425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46" creationId="{F2C8DF40-9788-E22A-DC7F-3F5F3FD0ECE2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47" creationId="{D8846605-7A35-5919-B737-DFD6063C66EF}"/>
          </ac:spMkLst>
        </pc:spChg>
        <pc:spChg chg="add del mod">
          <ac:chgData name="Gabriela Nicolas" userId="0cd9304f-57ed-43dd-ac01-67a86c2a3f11" providerId="ADAL" clId="{A638C011-DBDC-4A90-909C-1A45250DA0A6}" dt="2023-08-29T20:37:31.149" v="1395" actId="478"/>
          <ac:spMkLst>
            <pc:docMk/>
            <pc:sldMk cId="1776412375" sldId="311"/>
            <ac:spMk id="49" creationId="{4A499746-AC35-6797-40DF-D5BB79529946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50" creationId="{B26F0680-CAFD-C4CC-09E6-18A266547741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51" creationId="{56656EAC-D928-47DC-1746-AF19FDBD1C38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52" creationId="{16F04F53-ACA8-34DC-50BC-523DEFB332B8}"/>
          </ac:spMkLst>
        </pc:spChg>
        <pc:spChg chg="add del mod">
          <ac:chgData name="Gabriela Nicolas" userId="0cd9304f-57ed-43dd-ac01-67a86c2a3f11" providerId="ADAL" clId="{A638C011-DBDC-4A90-909C-1A45250DA0A6}" dt="2023-08-29T20:39:40.498" v="1416" actId="478"/>
          <ac:spMkLst>
            <pc:docMk/>
            <pc:sldMk cId="1776412375" sldId="311"/>
            <ac:spMk id="54" creationId="{5FCF680D-DD3F-C163-9BF7-1B8FFFAED880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55" creationId="{68E84DAA-CB5D-3C52-4B8B-20D52AF6F214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56" creationId="{71210788-F6D2-BC18-4C54-01F075854264}"/>
          </ac:spMkLst>
        </pc:spChg>
        <pc:spChg chg="add mod">
          <ac:chgData name="Gabriela Nicolas" userId="0cd9304f-57ed-43dd-ac01-67a86c2a3f11" providerId="ADAL" clId="{A638C011-DBDC-4A90-909C-1A45250DA0A6}" dt="2023-08-29T20:40:31.669" v="1438" actId="1035"/>
          <ac:spMkLst>
            <pc:docMk/>
            <pc:sldMk cId="1776412375" sldId="311"/>
            <ac:spMk id="57" creationId="{1AFC5748-7DE5-12D8-B694-21B075A5BCB9}"/>
          </ac:spMkLst>
        </pc:spChg>
        <pc:cxnChg chg="add mod">
          <ac:chgData name="Gabriela Nicolas" userId="0cd9304f-57ed-43dd-ac01-67a86c2a3f11" providerId="ADAL" clId="{A638C011-DBDC-4A90-909C-1A45250DA0A6}" dt="2023-08-29T20:30:10.801" v="1273" actId="1035"/>
          <ac:cxnSpMkLst>
            <pc:docMk/>
            <pc:sldMk cId="1776412375" sldId="311"/>
            <ac:cxnSpMk id="5" creationId="{90D2EE84-4B30-52EB-6EC5-947C96D52291}"/>
          </ac:cxnSpMkLst>
        </pc:cxnChg>
        <pc:cxnChg chg="add mod">
          <ac:chgData name="Gabriela Nicolas" userId="0cd9304f-57ed-43dd-ac01-67a86c2a3f11" providerId="ADAL" clId="{A638C011-DBDC-4A90-909C-1A45250DA0A6}" dt="2023-08-29T20:40:31.669" v="1438" actId="1035"/>
          <ac:cxnSpMkLst>
            <pc:docMk/>
            <pc:sldMk cId="1776412375" sldId="311"/>
            <ac:cxnSpMk id="59" creationId="{42C1EDCB-BD13-8F7A-461C-A39776885D19}"/>
          </ac:cxnSpMkLst>
        </pc:cxnChg>
      </pc:sldChg>
    </pc:docChg>
  </pc:docChgLst>
  <pc:docChgLst>
    <pc:chgData name="Catalina Uribe" userId="551f5e79-b9be-403a-b928-2a65ba4f1823" providerId="ADAL" clId="{FF78C6A7-7433-412B-ABFC-9F77DCE6730B}"/>
    <pc:docChg chg="undo redo custSel addSld delSld modSld sldOrd">
      <pc:chgData name="Catalina Uribe" userId="551f5e79-b9be-403a-b928-2a65ba4f1823" providerId="ADAL" clId="{FF78C6A7-7433-412B-ABFC-9F77DCE6730B}" dt="2023-08-29T21:10:15.123" v="1752" actId="1035"/>
      <pc:docMkLst>
        <pc:docMk/>
      </pc:docMkLst>
      <pc:sldChg chg="addSp modSp mod">
        <pc:chgData name="Catalina Uribe" userId="551f5e79-b9be-403a-b928-2a65ba4f1823" providerId="ADAL" clId="{FF78C6A7-7433-412B-ABFC-9F77DCE6730B}" dt="2023-08-29T21:10:15.123" v="1752" actId="1035"/>
        <pc:sldMkLst>
          <pc:docMk/>
          <pc:sldMk cId="1115300639" sldId="283"/>
        </pc:sldMkLst>
        <pc:spChg chg="add mod">
          <ac:chgData name="Catalina Uribe" userId="551f5e79-b9be-403a-b928-2a65ba4f1823" providerId="ADAL" clId="{FF78C6A7-7433-412B-ABFC-9F77DCE6730B}" dt="2023-08-29T16:37:08.947" v="143" actId="1035"/>
          <ac:spMkLst>
            <pc:docMk/>
            <pc:sldMk cId="1115300639" sldId="283"/>
            <ac:spMk id="3" creationId="{1CD542FB-020C-9F65-0D00-95921366C28E}"/>
          </ac:spMkLst>
        </pc:spChg>
        <pc:spChg chg="add mod">
          <ac:chgData name="Catalina Uribe" userId="551f5e79-b9be-403a-b928-2a65ba4f1823" providerId="ADAL" clId="{FF78C6A7-7433-412B-ABFC-9F77DCE6730B}" dt="2023-08-29T19:46:55.168" v="1236" actId="1035"/>
          <ac:spMkLst>
            <pc:docMk/>
            <pc:sldMk cId="1115300639" sldId="283"/>
            <ac:spMk id="5" creationId="{CEE86C8A-7B0C-2A90-C2AF-C73038212A63}"/>
          </ac:spMkLst>
        </pc:spChg>
        <pc:spChg chg="add mod ord">
          <ac:chgData name="Catalina Uribe" userId="551f5e79-b9be-403a-b928-2a65ba4f1823" providerId="ADAL" clId="{FF78C6A7-7433-412B-ABFC-9F77DCE6730B}" dt="2023-08-29T19:43:48.833" v="1205" actId="207"/>
          <ac:spMkLst>
            <pc:docMk/>
            <pc:sldMk cId="1115300639" sldId="283"/>
            <ac:spMk id="6" creationId="{1C5D0034-6667-6DE1-0DC1-69C45D936981}"/>
          </ac:spMkLst>
        </pc:spChg>
        <pc:spChg chg="add mod ord">
          <ac:chgData name="Catalina Uribe" userId="551f5e79-b9be-403a-b928-2a65ba4f1823" providerId="ADAL" clId="{FF78C6A7-7433-412B-ABFC-9F77DCE6730B}" dt="2023-08-29T19:44:49.747" v="1209" actId="167"/>
          <ac:spMkLst>
            <pc:docMk/>
            <pc:sldMk cId="1115300639" sldId="283"/>
            <ac:spMk id="7" creationId="{6F484CE9-56A4-FAC9-DDFE-B28CD263745D}"/>
          </ac:spMkLst>
        </pc:spChg>
        <pc:spChg chg="add mod ord">
          <ac:chgData name="Catalina Uribe" userId="551f5e79-b9be-403a-b928-2a65ba4f1823" providerId="ADAL" clId="{FF78C6A7-7433-412B-ABFC-9F77DCE6730B}" dt="2023-08-29T19:46:48.584" v="1234" actId="14100"/>
          <ac:spMkLst>
            <pc:docMk/>
            <pc:sldMk cId="1115300639" sldId="283"/>
            <ac:spMk id="8" creationId="{DCC5D4B4-442A-4AC8-9E8E-C2B42B17E728}"/>
          </ac:spMkLst>
        </pc:spChg>
        <pc:spChg chg="mod">
          <ac:chgData name="Catalina Uribe" userId="551f5e79-b9be-403a-b928-2a65ba4f1823" providerId="ADAL" clId="{FF78C6A7-7433-412B-ABFC-9F77DCE6730B}" dt="2023-08-29T16:36:34.664" v="65" actId="1036"/>
          <ac:spMkLst>
            <pc:docMk/>
            <pc:sldMk cId="1115300639" sldId="283"/>
            <ac:spMk id="33" creationId="{5D70FC6F-5217-DC55-6D1B-9917DD695B93}"/>
          </ac:spMkLst>
        </pc:spChg>
        <pc:spChg chg="mod">
          <ac:chgData name="Catalina Uribe" userId="551f5e79-b9be-403a-b928-2a65ba4f1823" providerId="ADAL" clId="{FF78C6A7-7433-412B-ABFC-9F77DCE6730B}" dt="2023-08-29T21:10:15.123" v="1752" actId="1035"/>
          <ac:spMkLst>
            <pc:docMk/>
            <pc:sldMk cId="1115300639" sldId="283"/>
            <ac:spMk id="35" creationId="{A33A135E-552C-F22B-156E-86C418711663}"/>
          </ac:spMkLst>
        </pc:spChg>
        <pc:spChg chg="mod">
          <ac:chgData name="Catalina Uribe" userId="551f5e79-b9be-403a-b928-2a65ba4f1823" providerId="ADAL" clId="{FF78C6A7-7433-412B-ABFC-9F77DCE6730B}" dt="2023-08-29T16:36:40.602" v="66" actId="1076"/>
          <ac:spMkLst>
            <pc:docMk/>
            <pc:sldMk cId="1115300639" sldId="283"/>
            <ac:spMk id="36" creationId="{AB0ED937-D339-ABF2-252F-95DFAA7645F5}"/>
          </ac:spMkLst>
        </pc:spChg>
        <pc:spChg chg="mod">
          <ac:chgData name="Catalina Uribe" userId="551f5e79-b9be-403a-b928-2a65ba4f1823" providerId="ADAL" clId="{FF78C6A7-7433-412B-ABFC-9F77DCE6730B}" dt="2023-08-29T16:36:45.628" v="67" actId="1076"/>
          <ac:spMkLst>
            <pc:docMk/>
            <pc:sldMk cId="1115300639" sldId="283"/>
            <ac:spMk id="38" creationId="{BB51D62A-5729-3CBA-255F-E59FDDEBAD4F}"/>
          </ac:spMkLst>
        </pc:spChg>
        <pc:spChg chg="mod">
          <ac:chgData name="Catalina Uribe" userId="551f5e79-b9be-403a-b928-2a65ba4f1823" providerId="ADAL" clId="{FF78C6A7-7433-412B-ABFC-9F77DCE6730B}" dt="2023-08-29T16:36:21.269" v="37" actId="1037"/>
          <ac:spMkLst>
            <pc:docMk/>
            <pc:sldMk cId="1115300639" sldId="283"/>
            <ac:spMk id="47" creationId="{7A2FF8B9-8703-EE51-7D37-D8C831FBF1C6}"/>
          </ac:spMkLst>
        </pc:spChg>
        <pc:spChg chg="mod">
          <ac:chgData name="Catalina Uribe" userId="551f5e79-b9be-403a-b928-2a65ba4f1823" providerId="ADAL" clId="{FF78C6A7-7433-412B-ABFC-9F77DCE6730B}" dt="2023-08-29T16:36:15.732" v="16" actId="1037"/>
          <ac:spMkLst>
            <pc:docMk/>
            <pc:sldMk cId="1115300639" sldId="283"/>
            <ac:spMk id="49" creationId="{6BFB41EC-545B-FB56-9F31-5961C8665C1E}"/>
          </ac:spMkLst>
        </pc:spChg>
        <pc:cxnChg chg="add mod">
          <ac:chgData name="Catalina Uribe" userId="551f5e79-b9be-403a-b928-2a65ba4f1823" providerId="ADAL" clId="{FF78C6A7-7433-412B-ABFC-9F77DCE6730B}" dt="2023-08-29T16:37:08.947" v="143" actId="1035"/>
          <ac:cxnSpMkLst>
            <pc:docMk/>
            <pc:sldMk cId="1115300639" sldId="283"/>
            <ac:cxnSpMk id="4" creationId="{9800FDB5-05C8-F065-5224-7F4C2CE29E58}"/>
          </ac:cxnSpMkLst>
        </pc:cxnChg>
        <pc:cxnChg chg="mod">
          <ac:chgData name="Catalina Uribe" userId="551f5e79-b9be-403a-b928-2a65ba4f1823" providerId="ADAL" clId="{FF78C6A7-7433-412B-ABFC-9F77DCE6730B}" dt="2023-08-29T16:36:52.850" v="88" actId="1037"/>
          <ac:cxnSpMkLst>
            <pc:docMk/>
            <pc:sldMk cId="1115300639" sldId="283"/>
            <ac:cxnSpMk id="48" creationId="{434E8643-83E7-BD30-308C-336092886448}"/>
          </ac:cxnSpMkLst>
        </pc:cxnChg>
      </pc:sldChg>
      <pc:sldChg chg="addSp delSp modSp del mod">
        <pc:chgData name="Catalina Uribe" userId="551f5e79-b9be-403a-b928-2a65ba4f1823" providerId="ADAL" clId="{FF78C6A7-7433-412B-ABFC-9F77DCE6730B}" dt="2023-08-29T20:51:44.179" v="1495" actId="47"/>
        <pc:sldMkLst>
          <pc:docMk/>
          <pc:sldMk cId="760222033" sldId="286"/>
        </pc:sldMkLst>
        <pc:spChg chg="mod">
          <ac:chgData name="Catalina Uribe" userId="551f5e79-b9be-403a-b928-2a65ba4f1823" providerId="ADAL" clId="{FF78C6A7-7433-412B-ABFC-9F77DCE6730B}" dt="2023-08-29T20:10:43.921" v="1444"/>
          <ac:spMkLst>
            <pc:docMk/>
            <pc:sldMk cId="760222033" sldId="286"/>
            <ac:spMk id="3" creationId="{463CD222-6666-1A1A-5143-86C12FE9A00F}"/>
          </ac:spMkLst>
        </pc:spChg>
        <pc:spChg chg="mod">
          <ac:chgData name="Catalina Uribe" userId="551f5e79-b9be-403a-b928-2a65ba4f1823" providerId="ADAL" clId="{FF78C6A7-7433-412B-ABFC-9F77DCE6730B}" dt="2023-08-29T19:51:26.441" v="1292" actId="20577"/>
          <ac:spMkLst>
            <pc:docMk/>
            <pc:sldMk cId="760222033" sldId="286"/>
            <ac:spMk id="10" creationId="{D7248631-2FE2-7D15-CFB5-97E9B50FFD41}"/>
          </ac:spMkLst>
        </pc:spChg>
        <pc:spChg chg="mod">
          <ac:chgData name="Catalina Uribe" userId="551f5e79-b9be-403a-b928-2a65ba4f1823" providerId="ADAL" clId="{FF78C6A7-7433-412B-ABFC-9F77DCE6730B}" dt="2023-08-29T20:12:04.510" v="1457" actId="14100"/>
          <ac:spMkLst>
            <pc:docMk/>
            <pc:sldMk cId="760222033" sldId="286"/>
            <ac:spMk id="11" creationId="{99AAF6A9-B3A7-80C5-EF96-0CDFDC91172E}"/>
          </ac:spMkLst>
        </pc:spChg>
        <pc:spChg chg="mod">
          <ac:chgData name="Catalina Uribe" userId="551f5e79-b9be-403a-b928-2a65ba4f1823" providerId="ADAL" clId="{FF78C6A7-7433-412B-ABFC-9F77DCE6730B}" dt="2023-08-29T19:49:35.506" v="1291" actId="20577"/>
          <ac:spMkLst>
            <pc:docMk/>
            <pc:sldMk cId="760222033" sldId="286"/>
            <ac:spMk id="12" creationId="{BAF62D49-8B75-F75A-F870-9788208B2548}"/>
          </ac:spMkLst>
        </pc:spChg>
        <pc:spChg chg="mod">
          <ac:chgData name="Catalina Uribe" userId="551f5e79-b9be-403a-b928-2a65ba4f1823" providerId="ADAL" clId="{FF78C6A7-7433-412B-ABFC-9F77DCE6730B}" dt="2023-08-29T20:11:49.461" v="1453" actId="20577"/>
          <ac:spMkLst>
            <pc:docMk/>
            <pc:sldMk cId="760222033" sldId="286"/>
            <ac:spMk id="13" creationId="{843C6AEC-4088-0E93-5D47-FBE6663A9F11}"/>
          </ac:spMkLst>
        </pc:spChg>
        <pc:spChg chg="mod">
          <ac:chgData name="Catalina Uribe" userId="551f5e79-b9be-403a-b928-2a65ba4f1823" providerId="ADAL" clId="{FF78C6A7-7433-412B-ABFC-9F77DCE6730B}" dt="2023-08-29T20:11:59.592" v="1456" actId="20577"/>
          <ac:spMkLst>
            <pc:docMk/>
            <pc:sldMk cId="760222033" sldId="286"/>
            <ac:spMk id="14" creationId="{0AFA6661-4F69-10A7-F6C4-9A2B5077633C}"/>
          </ac:spMkLst>
        </pc:spChg>
        <pc:spChg chg="del mod">
          <ac:chgData name="Catalina Uribe" userId="551f5e79-b9be-403a-b928-2a65ba4f1823" providerId="ADAL" clId="{FF78C6A7-7433-412B-ABFC-9F77DCE6730B}" dt="2023-08-29T20:13:05.486" v="1471" actId="478"/>
          <ac:spMkLst>
            <pc:docMk/>
            <pc:sldMk cId="760222033" sldId="286"/>
            <ac:spMk id="15" creationId="{7454085B-388B-D066-179F-1E612B44514A}"/>
          </ac:spMkLst>
        </pc:spChg>
        <pc:spChg chg="del mod">
          <ac:chgData name="Catalina Uribe" userId="551f5e79-b9be-403a-b928-2a65ba4f1823" providerId="ADAL" clId="{FF78C6A7-7433-412B-ABFC-9F77DCE6730B}" dt="2023-08-29T20:11:26.718" v="1448" actId="478"/>
          <ac:spMkLst>
            <pc:docMk/>
            <pc:sldMk cId="760222033" sldId="286"/>
            <ac:spMk id="17" creationId="{A1015096-A056-E741-09DB-E48278FEC97C}"/>
          </ac:spMkLst>
        </pc:spChg>
        <pc:spChg chg="del mod">
          <ac:chgData name="Catalina Uribe" userId="551f5e79-b9be-403a-b928-2a65ba4f1823" providerId="ADAL" clId="{FF78C6A7-7433-412B-ABFC-9F77DCE6730B}" dt="2023-08-29T20:12:23.785" v="1458" actId="478"/>
          <ac:spMkLst>
            <pc:docMk/>
            <pc:sldMk cId="760222033" sldId="286"/>
            <ac:spMk id="18" creationId="{674B462C-AD26-EECB-CD5E-8364A08FBFE8}"/>
          </ac:spMkLst>
        </pc:spChg>
        <pc:spChg chg="add del mod">
          <ac:chgData name="Catalina Uribe" userId="551f5e79-b9be-403a-b928-2a65ba4f1823" providerId="ADAL" clId="{FF78C6A7-7433-412B-ABFC-9F77DCE6730B}" dt="2023-08-29T20:12:57.879" v="1469" actId="478"/>
          <ac:spMkLst>
            <pc:docMk/>
            <pc:sldMk cId="760222033" sldId="286"/>
            <ac:spMk id="21" creationId="{AF41ECDB-9257-2AF6-1243-FA4673B1F730}"/>
          </ac:spMkLst>
        </pc:spChg>
        <pc:spChg chg="add del mod">
          <ac:chgData name="Catalina Uribe" userId="551f5e79-b9be-403a-b928-2a65ba4f1823" providerId="ADAL" clId="{FF78C6A7-7433-412B-ABFC-9F77DCE6730B}" dt="2023-08-29T20:13:28.186" v="1473" actId="478"/>
          <ac:spMkLst>
            <pc:docMk/>
            <pc:sldMk cId="760222033" sldId="286"/>
            <ac:spMk id="22" creationId="{B116A326-50A6-99D6-8A3C-F9B2FB0217DA}"/>
          </ac:spMkLst>
        </pc:spChg>
        <pc:spChg chg="add mod">
          <ac:chgData name="Catalina Uribe" userId="551f5e79-b9be-403a-b928-2a65ba4f1823" providerId="ADAL" clId="{FF78C6A7-7433-412B-ABFC-9F77DCE6730B}" dt="2023-08-29T20:13:02.811" v="1470" actId="1076"/>
          <ac:spMkLst>
            <pc:docMk/>
            <pc:sldMk cId="760222033" sldId="286"/>
            <ac:spMk id="23" creationId="{054B6234-2CF8-238C-3B22-7E7CC3142207}"/>
          </ac:spMkLst>
        </pc:spChg>
        <pc:spChg chg="add mod">
          <ac:chgData name="Catalina Uribe" userId="551f5e79-b9be-403a-b928-2a65ba4f1823" providerId="ADAL" clId="{FF78C6A7-7433-412B-ABFC-9F77DCE6730B}" dt="2023-08-29T20:13:09.524" v="1472" actId="1076"/>
          <ac:spMkLst>
            <pc:docMk/>
            <pc:sldMk cId="760222033" sldId="286"/>
            <ac:spMk id="24" creationId="{CD57C3CE-8B88-0388-DB38-F20709E45076}"/>
          </ac:spMkLst>
        </pc:spChg>
        <pc:spChg chg="add mod">
          <ac:chgData name="Catalina Uribe" userId="551f5e79-b9be-403a-b928-2a65ba4f1823" providerId="ADAL" clId="{FF78C6A7-7433-412B-ABFC-9F77DCE6730B}" dt="2023-08-29T20:11:40.820" v="1452" actId="14100"/>
          <ac:spMkLst>
            <pc:docMk/>
            <pc:sldMk cId="760222033" sldId="286"/>
            <ac:spMk id="25" creationId="{DEF21500-A898-D582-4550-335408B22098}"/>
          </ac:spMkLst>
        </pc:spChg>
        <pc:spChg chg="add mod">
          <ac:chgData name="Catalina Uribe" userId="551f5e79-b9be-403a-b928-2a65ba4f1823" providerId="ADAL" clId="{FF78C6A7-7433-412B-ABFC-9F77DCE6730B}" dt="2023-08-29T20:12:36.055" v="1462" actId="14100"/>
          <ac:spMkLst>
            <pc:docMk/>
            <pc:sldMk cId="760222033" sldId="286"/>
            <ac:spMk id="26" creationId="{375255C6-C4FA-E9C8-943E-866F956A20A0}"/>
          </ac:spMkLst>
        </pc:spChg>
        <pc:spChg chg="add del mod">
          <ac:chgData name="Catalina Uribe" userId="551f5e79-b9be-403a-b928-2a65ba4f1823" providerId="ADAL" clId="{FF78C6A7-7433-412B-ABFC-9F77DCE6730B}" dt="2023-08-29T20:12:25.925" v="1460"/>
          <ac:spMkLst>
            <pc:docMk/>
            <pc:sldMk cId="760222033" sldId="286"/>
            <ac:spMk id="27" creationId="{CC31235F-952D-6EA8-BC03-A1BAD9C27F6D}"/>
          </ac:spMkLst>
        </pc:spChg>
      </pc:sldChg>
      <pc:sldChg chg="addSp delSp modSp mod">
        <pc:chgData name="Catalina Uribe" userId="551f5e79-b9be-403a-b928-2a65ba4f1823" providerId="ADAL" clId="{FF78C6A7-7433-412B-ABFC-9F77DCE6730B}" dt="2023-08-29T20:19:36.334" v="1493" actId="20577"/>
        <pc:sldMkLst>
          <pc:docMk/>
          <pc:sldMk cId="1128219782" sldId="287"/>
        </pc:sldMkLst>
        <pc:spChg chg="mod">
          <ac:chgData name="Catalina Uribe" userId="551f5e79-b9be-403a-b928-2a65ba4f1823" providerId="ADAL" clId="{FF78C6A7-7433-412B-ABFC-9F77DCE6730B}" dt="2023-08-29T20:19:36.334" v="1493" actId="20577"/>
          <ac:spMkLst>
            <pc:docMk/>
            <pc:sldMk cId="1128219782" sldId="287"/>
            <ac:spMk id="27" creationId="{68C168A9-E655-EE97-7E60-1040E736D117}"/>
          </ac:spMkLst>
        </pc:spChg>
        <pc:graphicFrameChg chg="add del modGraphic">
          <ac:chgData name="Catalina Uribe" userId="551f5e79-b9be-403a-b928-2a65ba4f1823" providerId="ADAL" clId="{FF78C6A7-7433-412B-ABFC-9F77DCE6730B}" dt="2023-08-29T17:22:30.782" v="453" actId="27309"/>
          <ac:graphicFrameMkLst>
            <pc:docMk/>
            <pc:sldMk cId="1128219782" sldId="287"/>
            <ac:graphicFrameMk id="4" creationId="{DBF5862F-815D-5ABC-44B7-50B34C891DC4}"/>
          </ac:graphicFrameMkLst>
        </pc:graphicFrameChg>
      </pc:sldChg>
      <pc:sldChg chg="modSp mod">
        <pc:chgData name="Catalina Uribe" userId="551f5e79-b9be-403a-b928-2a65ba4f1823" providerId="ADAL" clId="{FF78C6A7-7433-412B-ABFC-9F77DCE6730B}" dt="2023-08-29T19:16:57.682" v="1105" actId="113"/>
        <pc:sldMkLst>
          <pc:docMk/>
          <pc:sldMk cId="4114833440" sldId="288"/>
        </pc:sldMkLst>
        <pc:spChg chg="mod">
          <ac:chgData name="Catalina Uribe" userId="551f5e79-b9be-403a-b928-2a65ba4f1823" providerId="ADAL" clId="{FF78C6A7-7433-412B-ABFC-9F77DCE6730B}" dt="2023-08-29T19:16:57.682" v="1105" actId="113"/>
          <ac:spMkLst>
            <pc:docMk/>
            <pc:sldMk cId="4114833440" sldId="288"/>
            <ac:spMk id="3" creationId="{1ED3BD7E-B9DE-8ED6-DD3D-4B65D0EB1C08}"/>
          </ac:spMkLst>
        </pc:spChg>
      </pc:sldChg>
      <pc:sldChg chg="modSp mod">
        <pc:chgData name="Catalina Uribe" userId="551f5e79-b9be-403a-b928-2a65ba4f1823" providerId="ADAL" clId="{FF78C6A7-7433-412B-ABFC-9F77DCE6730B}" dt="2023-08-29T19:16:04.185" v="1102" actId="20577"/>
        <pc:sldMkLst>
          <pc:docMk/>
          <pc:sldMk cId="2486124991" sldId="289"/>
        </pc:sldMkLst>
        <pc:graphicFrameChg chg="modGraphic">
          <ac:chgData name="Catalina Uribe" userId="551f5e79-b9be-403a-b928-2a65ba4f1823" providerId="ADAL" clId="{FF78C6A7-7433-412B-ABFC-9F77DCE6730B}" dt="2023-08-29T19:16:04.185" v="1102" actId="20577"/>
          <ac:graphicFrameMkLst>
            <pc:docMk/>
            <pc:sldMk cId="2486124991" sldId="289"/>
            <ac:graphicFrameMk id="3" creationId="{B1FE992B-0FE7-001B-A17D-4C67D6F2BABD}"/>
          </ac:graphicFrameMkLst>
        </pc:graphicFrameChg>
      </pc:sldChg>
      <pc:sldChg chg="modSp mod">
        <pc:chgData name="Catalina Uribe" userId="551f5e79-b9be-403a-b928-2a65ba4f1823" providerId="ADAL" clId="{FF78C6A7-7433-412B-ABFC-9F77DCE6730B}" dt="2023-08-29T19:16:46.392" v="1104" actId="113"/>
        <pc:sldMkLst>
          <pc:docMk/>
          <pc:sldMk cId="3611735820" sldId="290"/>
        </pc:sldMkLst>
        <pc:spChg chg="mod">
          <ac:chgData name="Catalina Uribe" userId="551f5e79-b9be-403a-b928-2a65ba4f1823" providerId="ADAL" clId="{FF78C6A7-7433-412B-ABFC-9F77DCE6730B}" dt="2023-08-29T19:16:46.392" v="1104" actId="113"/>
          <ac:spMkLst>
            <pc:docMk/>
            <pc:sldMk cId="3611735820" sldId="290"/>
            <ac:spMk id="3" creationId="{D574CE73-702B-B64C-1FB7-0B143BD00F01}"/>
          </ac:spMkLst>
        </pc:spChg>
      </pc:sldChg>
      <pc:sldChg chg="modSp mod">
        <pc:chgData name="Catalina Uribe" userId="551f5e79-b9be-403a-b928-2a65ba4f1823" providerId="ADAL" clId="{FF78C6A7-7433-412B-ABFC-9F77DCE6730B}" dt="2023-08-29T19:41:34.702" v="1187" actId="20577"/>
        <pc:sldMkLst>
          <pc:docMk/>
          <pc:sldMk cId="211084720" sldId="291"/>
        </pc:sldMkLst>
        <pc:spChg chg="mod">
          <ac:chgData name="Catalina Uribe" userId="551f5e79-b9be-403a-b928-2a65ba4f1823" providerId="ADAL" clId="{FF78C6A7-7433-412B-ABFC-9F77DCE6730B}" dt="2023-08-29T19:41:34.702" v="1187" actId="20577"/>
          <ac:spMkLst>
            <pc:docMk/>
            <pc:sldMk cId="211084720" sldId="291"/>
            <ac:spMk id="4" creationId="{1B0A6D41-A1AB-7AC7-2052-7C375FAF0005}"/>
          </ac:spMkLst>
        </pc:spChg>
        <pc:spChg chg="mod">
          <ac:chgData name="Catalina Uribe" userId="551f5e79-b9be-403a-b928-2a65ba4f1823" providerId="ADAL" clId="{FF78C6A7-7433-412B-ABFC-9F77DCE6730B}" dt="2023-08-29T18:35:52.339" v="624" actId="207"/>
          <ac:spMkLst>
            <pc:docMk/>
            <pc:sldMk cId="211084720" sldId="291"/>
            <ac:spMk id="35" creationId="{406DCA57-69F2-80B7-800D-C088778DF36E}"/>
          </ac:spMkLst>
        </pc:spChg>
      </pc:sldChg>
      <pc:sldChg chg="modSp mod">
        <pc:chgData name="Catalina Uribe" userId="551f5e79-b9be-403a-b928-2a65ba4f1823" providerId="ADAL" clId="{FF78C6A7-7433-412B-ABFC-9F77DCE6730B}" dt="2023-08-29T19:34:28.019" v="1169" actId="14100"/>
        <pc:sldMkLst>
          <pc:docMk/>
          <pc:sldMk cId="3826449299" sldId="292"/>
        </pc:sldMkLst>
        <pc:spChg chg="mod">
          <ac:chgData name="Catalina Uribe" userId="551f5e79-b9be-403a-b928-2a65ba4f1823" providerId="ADAL" clId="{FF78C6A7-7433-412B-ABFC-9F77DCE6730B}" dt="2023-08-29T19:34:28.019" v="1169" actId="14100"/>
          <ac:spMkLst>
            <pc:docMk/>
            <pc:sldMk cId="3826449299" sldId="292"/>
            <ac:spMk id="3" creationId="{4623405C-537D-444A-8988-F7C1AD933E5F}"/>
          </ac:spMkLst>
        </pc:spChg>
      </pc:sldChg>
      <pc:sldChg chg="modSp mod">
        <pc:chgData name="Catalina Uribe" userId="551f5e79-b9be-403a-b928-2a65ba4f1823" providerId="ADAL" clId="{FF78C6A7-7433-412B-ABFC-9F77DCE6730B}" dt="2023-08-29T19:40:33.480" v="1184"/>
        <pc:sldMkLst>
          <pc:docMk/>
          <pc:sldMk cId="2743041588" sldId="295"/>
        </pc:sldMkLst>
        <pc:spChg chg="mod">
          <ac:chgData name="Catalina Uribe" userId="551f5e79-b9be-403a-b928-2a65ba4f1823" providerId="ADAL" clId="{FF78C6A7-7433-412B-ABFC-9F77DCE6730B}" dt="2023-08-29T19:40:33.480" v="1184"/>
          <ac:spMkLst>
            <pc:docMk/>
            <pc:sldMk cId="2743041588" sldId="295"/>
            <ac:spMk id="4" creationId="{60CAF433-6EF6-50DC-584F-E3FF357AA783}"/>
          </ac:spMkLst>
        </pc:spChg>
      </pc:sldChg>
      <pc:sldChg chg="modSp mod">
        <pc:chgData name="Catalina Uribe" userId="551f5e79-b9be-403a-b928-2a65ba4f1823" providerId="ADAL" clId="{FF78C6A7-7433-412B-ABFC-9F77DCE6730B}" dt="2023-08-29T20:50:39.534" v="1494" actId="113"/>
        <pc:sldMkLst>
          <pc:docMk/>
          <pc:sldMk cId="1758616059" sldId="296"/>
        </pc:sldMkLst>
        <pc:spChg chg="mod">
          <ac:chgData name="Catalina Uribe" userId="551f5e79-b9be-403a-b928-2a65ba4f1823" providerId="ADAL" clId="{FF78C6A7-7433-412B-ABFC-9F77DCE6730B}" dt="2023-08-29T20:50:39.534" v="1494" actId="113"/>
          <ac:spMkLst>
            <pc:docMk/>
            <pc:sldMk cId="1758616059" sldId="296"/>
            <ac:spMk id="3" creationId="{707EE7FB-4212-B504-20B2-5170DB1C2DAA}"/>
          </ac:spMkLst>
        </pc:spChg>
      </pc:sldChg>
      <pc:sldChg chg="del">
        <pc:chgData name="Catalina Uribe" userId="551f5e79-b9be-403a-b928-2a65ba4f1823" providerId="ADAL" clId="{FF78C6A7-7433-412B-ABFC-9F77DCE6730B}" dt="2023-08-29T20:56:06.054" v="1496" actId="2696"/>
        <pc:sldMkLst>
          <pc:docMk/>
          <pc:sldMk cId="3400180013" sldId="297"/>
        </pc:sldMkLst>
      </pc:sldChg>
      <pc:sldChg chg="modSp mod">
        <pc:chgData name="Catalina Uribe" userId="551f5e79-b9be-403a-b928-2a65ba4f1823" providerId="ADAL" clId="{FF78C6A7-7433-412B-ABFC-9F77DCE6730B}" dt="2023-08-29T21:00:20.137" v="1551" actId="14100"/>
        <pc:sldMkLst>
          <pc:docMk/>
          <pc:sldMk cId="1423805016" sldId="299"/>
        </pc:sldMkLst>
        <pc:spChg chg="mod">
          <ac:chgData name="Catalina Uribe" userId="551f5e79-b9be-403a-b928-2a65ba4f1823" providerId="ADAL" clId="{FF78C6A7-7433-412B-ABFC-9F77DCE6730B}" dt="2023-08-29T21:00:20.137" v="1551" actId="14100"/>
          <ac:spMkLst>
            <pc:docMk/>
            <pc:sldMk cId="1423805016" sldId="299"/>
            <ac:spMk id="4" creationId="{A905EC89-F737-3810-0DEA-C469C6ACACF2}"/>
          </ac:spMkLst>
        </pc:spChg>
      </pc:sldChg>
      <pc:sldChg chg="modSp mod">
        <pc:chgData name="Catalina Uribe" userId="551f5e79-b9be-403a-b928-2a65ba4f1823" providerId="ADAL" clId="{FF78C6A7-7433-412B-ABFC-9F77DCE6730B}" dt="2023-08-29T21:01:37.944" v="1676" actId="20577"/>
        <pc:sldMkLst>
          <pc:docMk/>
          <pc:sldMk cId="3139334830" sldId="300"/>
        </pc:sldMkLst>
        <pc:spChg chg="mod">
          <ac:chgData name="Catalina Uribe" userId="551f5e79-b9be-403a-b928-2a65ba4f1823" providerId="ADAL" clId="{FF78C6A7-7433-412B-ABFC-9F77DCE6730B}" dt="2023-08-29T21:01:37.944" v="1676" actId="20577"/>
          <ac:spMkLst>
            <pc:docMk/>
            <pc:sldMk cId="3139334830" sldId="300"/>
            <ac:spMk id="6" creationId="{A03564B7-F63B-0C0B-A6EF-CD741D0C5D09}"/>
          </ac:spMkLst>
        </pc:spChg>
      </pc:sldChg>
      <pc:sldChg chg="del">
        <pc:chgData name="Catalina Uribe" userId="551f5e79-b9be-403a-b928-2a65ba4f1823" providerId="ADAL" clId="{FF78C6A7-7433-412B-ABFC-9F77DCE6730B}" dt="2023-08-29T20:56:21.498" v="1497" actId="2696"/>
        <pc:sldMkLst>
          <pc:docMk/>
          <pc:sldMk cId="3765680980" sldId="301"/>
        </pc:sldMkLst>
      </pc:sldChg>
      <pc:sldChg chg="del">
        <pc:chgData name="Catalina Uribe" userId="551f5e79-b9be-403a-b928-2a65ba4f1823" providerId="ADAL" clId="{FF78C6A7-7433-412B-ABFC-9F77DCE6730B}" dt="2023-08-29T17:18:16.064" v="442" actId="47"/>
        <pc:sldMkLst>
          <pc:docMk/>
          <pc:sldMk cId="1954144197" sldId="305"/>
        </pc:sldMkLst>
      </pc:sldChg>
      <pc:sldChg chg="addSp delSp modSp add mod">
        <pc:chgData name="Catalina Uribe" userId="551f5e79-b9be-403a-b928-2a65ba4f1823" providerId="ADAL" clId="{FF78C6A7-7433-412B-ABFC-9F77DCE6730B}" dt="2023-08-29T19:48:04.440" v="1243" actId="113"/>
        <pc:sldMkLst>
          <pc:docMk/>
          <pc:sldMk cId="4285245962" sldId="306"/>
        </pc:sldMkLst>
        <pc:spChg chg="mod">
          <ac:chgData name="Catalina Uribe" userId="551f5e79-b9be-403a-b928-2a65ba4f1823" providerId="ADAL" clId="{FF78C6A7-7433-412B-ABFC-9F77DCE6730B}" dt="2023-08-29T16:38:48.857" v="328" actId="20577"/>
          <ac:spMkLst>
            <pc:docMk/>
            <pc:sldMk cId="4285245962" sldId="306"/>
            <ac:spMk id="2" creationId="{5561DD84-51F8-395F-686C-E95E94BF173F}"/>
          </ac:spMkLst>
        </pc:spChg>
        <pc:spChg chg="del">
          <ac:chgData name="Catalina Uribe" userId="551f5e79-b9be-403a-b928-2a65ba4f1823" providerId="ADAL" clId="{FF78C6A7-7433-412B-ABFC-9F77DCE6730B}" dt="2023-08-29T18:55:02.664" v="844" actId="478"/>
          <ac:spMkLst>
            <pc:docMk/>
            <pc:sldMk cId="4285245962" sldId="306"/>
            <ac:spMk id="3" creationId="{1CD542FB-020C-9F65-0D00-95921366C28E}"/>
          </ac:spMkLst>
        </pc:spChg>
        <pc:spChg chg="del">
          <ac:chgData name="Catalina Uribe" userId="551f5e79-b9be-403a-b928-2a65ba4f1823" providerId="ADAL" clId="{FF78C6A7-7433-412B-ABFC-9F77DCE6730B}" dt="2023-08-29T18:53:50.918" v="843" actId="478"/>
          <ac:spMkLst>
            <pc:docMk/>
            <pc:sldMk cId="4285245962" sldId="306"/>
            <ac:spMk id="5" creationId="{CEE86C8A-7B0C-2A90-C2AF-C73038212A63}"/>
          </ac:spMkLst>
        </pc:spChg>
        <pc:spChg chg="add del mod">
          <ac:chgData name="Catalina Uribe" userId="551f5e79-b9be-403a-b928-2a65ba4f1823" providerId="ADAL" clId="{FF78C6A7-7433-412B-ABFC-9F77DCE6730B}" dt="2023-08-29T18:53:44.742" v="842" actId="478"/>
          <ac:spMkLst>
            <pc:docMk/>
            <pc:sldMk cId="4285245962" sldId="306"/>
            <ac:spMk id="7" creationId="{B98A1102-9F36-ECD9-BEA2-8A719BC12898}"/>
          </ac:spMkLst>
        </pc:spChg>
        <pc:spChg chg="del">
          <ac:chgData name="Catalina Uribe" userId="551f5e79-b9be-403a-b928-2a65ba4f1823" providerId="ADAL" clId="{FF78C6A7-7433-412B-ABFC-9F77DCE6730B}" dt="2023-08-29T18:55:04.960" v="845" actId="478"/>
          <ac:spMkLst>
            <pc:docMk/>
            <pc:sldMk cId="4285245962" sldId="306"/>
            <ac:spMk id="27" creationId="{D726F1F2-2A33-4859-9E71-F9D23B5293DF}"/>
          </ac:spMkLst>
        </pc:spChg>
        <pc:spChg chg="del">
          <ac:chgData name="Catalina Uribe" userId="551f5e79-b9be-403a-b928-2a65ba4f1823" providerId="ADAL" clId="{FF78C6A7-7433-412B-ABFC-9F77DCE6730B}" dt="2023-08-29T18:55:02.664" v="844" actId="478"/>
          <ac:spMkLst>
            <pc:docMk/>
            <pc:sldMk cId="4285245962" sldId="306"/>
            <ac:spMk id="28" creationId="{A4030B4C-2F89-601E-5F7E-AB6A83D45DB3}"/>
          </ac:spMkLst>
        </pc:spChg>
        <pc:spChg chg="del">
          <ac:chgData name="Catalina Uribe" userId="551f5e79-b9be-403a-b928-2a65ba4f1823" providerId="ADAL" clId="{FF78C6A7-7433-412B-ABFC-9F77DCE6730B}" dt="2023-08-29T18:55:02.664" v="844" actId="478"/>
          <ac:spMkLst>
            <pc:docMk/>
            <pc:sldMk cId="4285245962" sldId="306"/>
            <ac:spMk id="29" creationId="{160D8842-3394-13F3-4E7E-EDF9DB931013}"/>
          </ac:spMkLst>
        </pc:spChg>
        <pc:spChg chg="del">
          <ac:chgData name="Catalina Uribe" userId="551f5e79-b9be-403a-b928-2a65ba4f1823" providerId="ADAL" clId="{FF78C6A7-7433-412B-ABFC-9F77DCE6730B}" dt="2023-08-29T18:55:02.664" v="844" actId="478"/>
          <ac:spMkLst>
            <pc:docMk/>
            <pc:sldMk cId="4285245962" sldId="306"/>
            <ac:spMk id="30" creationId="{7796A30B-DEBF-429D-D287-FD2DEF38EEB5}"/>
          </ac:spMkLst>
        </pc:spChg>
        <pc:spChg chg="mod">
          <ac:chgData name="Catalina Uribe" userId="551f5e79-b9be-403a-b928-2a65ba4f1823" providerId="ADAL" clId="{FF78C6A7-7433-412B-ABFC-9F77DCE6730B}" dt="2023-08-29T18:50:31.988" v="651" actId="20577"/>
          <ac:spMkLst>
            <pc:docMk/>
            <pc:sldMk cId="4285245962" sldId="306"/>
            <ac:spMk id="31" creationId="{0ED25879-50A1-BD7A-93D6-786B5C2F0BF5}"/>
          </ac:spMkLst>
        </pc:spChg>
        <pc:spChg chg="del">
          <ac:chgData name="Catalina Uribe" userId="551f5e79-b9be-403a-b928-2a65ba4f1823" providerId="ADAL" clId="{FF78C6A7-7433-412B-ABFC-9F77DCE6730B}" dt="2023-08-29T18:51:42.832" v="678" actId="478"/>
          <ac:spMkLst>
            <pc:docMk/>
            <pc:sldMk cId="4285245962" sldId="306"/>
            <ac:spMk id="32" creationId="{1337B8C2-6A03-CFF2-CC08-DB0A25E025E2}"/>
          </ac:spMkLst>
        </pc:spChg>
        <pc:spChg chg="add del mod">
          <ac:chgData name="Catalina Uribe" userId="551f5e79-b9be-403a-b928-2a65ba4f1823" providerId="ADAL" clId="{FF78C6A7-7433-412B-ABFC-9F77DCE6730B}" dt="2023-08-29T19:47:37.745" v="1239" actId="6549"/>
          <ac:spMkLst>
            <pc:docMk/>
            <pc:sldMk cId="4285245962" sldId="306"/>
            <ac:spMk id="33" creationId="{5D70FC6F-5217-DC55-6D1B-9917DD695B93}"/>
          </ac:spMkLst>
        </pc:spChg>
        <pc:spChg chg="mod">
          <ac:chgData name="Catalina Uribe" userId="551f5e79-b9be-403a-b928-2a65ba4f1823" providerId="ADAL" clId="{FF78C6A7-7433-412B-ABFC-9F77DCE6730B}" dt="2023-08-29T19:48:04.440" v="1243" actId="113"/>
          <ac:spMkLst>
            <pc:docMk/>
            <pc:sldMk cId="4285245962" sldId="306"/>
            <ac:spMk id="34" creationId="{8BE3694A-EF6B-053B-CBC6-C4A37C6458A7}"/>
          </ac:spMkLst>
        </pc:spChg>
        <pc:spChg chg="del">
          <ac:chgData name="Catalina Uribe" userId="551f5e79-b9be-403a-b928-2a65ba4f1823" providerId="ADAL" clId="{FF78C6A7-7433-412B-ABFC-9F77DCE6730B}" dt="2023-08-29T18:53:31.814" v="840" actId="478"/>
          <ac:spMkLst>
            <pc:docMk/>
            <pc:sldMk cId="4285245962" sldId="306"/>
            <ac:spMk id="35" creationId="{A33A135E-552C-F22B-156E-86C418711663}"/>
          </ac:spMkLst>
        </pc:spChg>
        <pc:spChg chg="mod">
          <ac:chgData name="Catalina Uribe" userId="551f5e79-b9be-403a-b928-2a65ba4f1823" providerId="ADAL" clId="{FF78C6A7-7433-412B-ABFC-9F77DCE6730B}" dt="2023-08-29T18:53:29.868" v="839" actId="113"/>
          <ac:spMkLst>
            <pc:docMk/>
            <pc:sldMk cId="4285245962" sldId="306"/>
            <ac:spMk id="36" creationId="{AB0ED937-D339-ABF2-252F-95DFAA7645F5}"/>
          </ac:spMkLst>
        </pc:spChg>
        <pc:spChg chg="del">
          <ac:chgData name="Catalina Uribe" userId="551f5e79-b9be-403a-b928-2a65ba4f1823" providerId="ADAL" clId="{FF78C6A7-7433-412B-ABFC-9F77DCE6730B}" dt="2023-08-29T18:53:50.918" v="843" actId="478"/>
          <ac:spMkLst>
            <pc:docMk/>
            <pc:sldMk cId="4285245962" sldId="306"/>
            <ac:spMk id="37" creationId="{34B126CF-BE2D-CA8F-D49B-6D9560A8CB28}"/>
          </ac:spMkLst>
        </pc:spChg>
        <pc:spChg chg="del">
          <ac:chgData name="Catalina Uribe" userId="551f5e79-b9be-403a-b928-2a65ba4f1823" providerId="ADAL" clId="{FF78C6A7-7433-412B-ABFC-9F77DCE6730B}" dt="2023-08-29T18:53:50.918" v="843" actId="478"/>
          <ac:spMkLst>
            <pc:docMk/>
            <pc:sldMk cId="4285245962" sldId="306"/>
            <ac:spMk id="38" creationId="{BB51D62A-5729-3CBA-255F-E59FDDEBAD4F}"/>
          </ac:spMkLst>
        </pc:spChg>
        <pc:spChg chg="del">
          <ac:chgData name="Catalina Uribe" userId="551f5e79-b9be-403a-b928-2a65ba4f1823" providerId="ADAL" clId="{FF78C6A7-7433-412B-ABFC-9F77DCE6730B}" dt="2023-08-29T18:55:02.664" v="844" actId="478"/>
          <ac:spMkLst>
            <pc:docMk/>
            <pc:sldMk cId="4285245962" sldId="306"/>
            <ac:spMk id="47" creationId="{7A2FF8B9-8703-EE51-7D37-D8C831FBF1C6}"/>
          </ac:spMkLst>
        </pc:spChg>
        <pc:spChg chg="del">
          <ac:chgData name="Catalina Uribe" userId="551f5e79-b9be-403a-b928-2a65ba4f1823" providerId="ADAL" clId="{FF78C6A7-7433-412B-ABFC-9F77DCE6730B}" dt="2023-08-29T18:53:50.918" v="843" actId="478"/>
          <ac:spMkLst>
            <pc:docMk/>
            <pc:sldMk cId="4285245962" sldId="306"/>
            <ac:spMk id="49" creationId="{6BFB41EC-545B-FB56-9F31-5961C8665C1E}"/>
          </ac:spMkLst>
        </pc:spChg>
        <pc:cxnChg chg="del">
          <ac:chgData name="Catalina Uribe" userId="551f5e79-b9be-403a-b928-2a65ba4f1823" providerId="ADAL" clId="{FF78C6A7-7433-412B-ABFC-9F77DCE6730B}" dt="2023-08-29T18:55:02.664" v="844" actId="478"/>
          <ac:cxnSpMkLst>
            <pc:docMk/>
            <pc:sldMk cId="4285245962" sldId="306"/>
            <ac:cxnSpMk id="4" creationId="{9800FDB5-05C8-F065-5224-7F4C2CE29E58}"/>
          </ac:cxnSpMkLst>
        </pc:cxnChg>
        <pc:cxnChg chg="del">
          <ac:chgData name="Catalina Uribe" userId="551f5e79-b9be-403a-b928-2a65ba4f1823" providerId="ADAL" clId="{FF78C6A7-7433-412B-ABFC-9F77DCE6730B}" dt="2023-08-29T18:55:02.664" v="844" actId="478"/>
          <ac:cxnSpMkLst>
            <pc:docMk/>
            <pc:sldMk cId="4285245962" sldId="306"/>
            <ac:cxnSpMk id="42" creationId="{A4954CCC-441E-39FC-1FD4-9ABC444D9BDE}"/>
          </ac:cxnSpMkLst>
        </pc:cxnChg>
        <pc:cxnChg chg="del">
          <ac:chgData name="Catalina Uribe" userId="551f5e79-b9be-403a-b928-2a65ba4f1823" providerId="ADAL" clId="{FF78C6A7-7433-412B-ABFC-9F77DCE6730B}" dt="2023-08-29T18:55:02.664" v="844" actId="478"/>
          <ac:cxnSpMkLst>
            <pc:docMk/>
            <pc:sldMk cId="4285245962" sldId="306"/>
            <ac:cxnSpMk id="43" creationId="{1E9D6665-36AC-3CDD-B728-114F032A9AA7}"/>
          </ac:cxnSpMkLst>
        </pc:cxnChg>
        <pc:cxnChg chg="del">
          <ac:chgData name="Catalina Uribe" userId="551f5e79-b9be-403a-b928-2a65ba4f1823" providerId="ADAL" clId="{FF78C6A7-7433-412B-ABFC-9F77DCE6730B}" dt="2023-08-29T18:55:02.664" v="844" actId="478"/>
          <ac:cxnSpMkLst>
            <pc:docMk/>
            <pc:sldMk cId="4285245962" sldId="306"/>
            <ac:cxnSpMk id="45" creationId="{25D77D13-209F-8699-A5B5-30F65AFA17A5}"/>
          </ac:cxnSpMkLst>
        </pc:cxnChg>
        <pc:cxnChg chg="del">
          <ac:chgData name="Catalina Uribe" userId="551f5e79-b9be-403a-b928-2a65ba4f1823" providerId="ADAL" clId="{FF78C6A7-7433-412B-ABFC-9F77DCE6730B}" dt="2023-08-29T18:55:02.664" v="844" actId="478"/>
          <ac:cxnSpMkLst>
            <pc:docMk/>
            <pc:sldMk cId="4285245962" sldId="306"/>
            <ac:cxnSpMk id="46" creationId="{F0FBA975-49B2-4875-E360-7F7FCB263A4C}"/>
          </ac:cxnSpMkLst>
        </pc:cxnChg>
        <pc:cxnChg chg="del">
          <ac:chgData name="Catalina Uribe" userId="551f5e79-b9be-403a-b928-2a65ba4f1823" providerId="ADAL" clId="{FF78C6A7-7433-412B-ABFC-9F77DCE6730B}" dt="2023-08-29T18:55:02.664" v="844" actId="478"/>
          <ac:cxnSpMkLst>
            <pc:docMk/>
            <pc:sldMk cId="4285245962" sldId="306"/>
            <ac:cxnSpMk id="48" creationId="{434E8643-83E7-BD30-308C-336092886448}"/>
          </ac:cxnSpMkLst>
        </pc:cxnChg>
      </pc:sldChg>
      <pc:sldChg chg="modSp add mod">
        <pc:chgData name="Catalina Uribe" userId="551f5e79-b9be-403a-b928-2a65ba4f1823" providerId="ADAL" clId="{FF78C6A7-7433-412B-ABFC-9F77DCE6730B}" dt="2023-08-29T20:19:28.264" v="1488" actId="20577"/>
        <pc:sldMkLst>
          <pc:docMk/>
          <pc:sldMk cId="313052774" sldId="307"/>
        </pc:sldMkLst>
        <pc:spChg chg="mod">
          <ac:chgData name="Catalina Uribe" userId="551f5e79-b9be-403a-b928-2a65ba4f1823" providerId="ADAL" clId="{FF78C6A7-7433-412B-ABFC-9F77DCE6730B}" dt="2023-08-29T20:19:28.264" v="1488" actId="20577"/>
          <ac:spMkLst>
            <pc:docMk/>
            <pc:sldMk cId="313052774" sldId="307"/>
            <ac:spMk id="27" creationId="{68C168A9-E655-EE97-7E60-1040E736D117}"/>
          </ac:spMkLst>
        </pc:spChg>
      </pc:sldChg>
      <pc:sldChg chg="addSp delSp modSp add mod ord">
        <pc:chgData name="Catalina Uribe" userId="551f5e79-b9be-403a-b928-2a65ba4f1823" providerId="ADAL" clId="{FF78C6A7-7433-412B-ABFC-9F77DCE6730B}" dt="2023-08-29T19:10:25.710" v="1024" actId="1076"/>
        <pc:sldMkLst>
          <pc:docMk/>
          <pc:sldMk cId="1388907892" sldId="308"/>
        </pc:sldMkLst>
        <pc:spChg chg="mod">
          <ac:chgData name="Catalina Uribe" userId="551f5e79-b9be-403a-b928-2a65ba4f1823" providerId="ADAL" clId="{FF78C6A7-7433-412B-ABFC-9F77DCE6730B}" dt="2023-08-29T17:46:50.585" v="545" actId="1076"/>
          <ac:spMkLst>
            <pc:docMk/>
            <pc:sldMk cId="1388907892" sldId="308"/>
            <ac:spMk id="2" creationId="{5561DD84-51F8-395F-686C-E95E94BF173F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" creationId="{1CD542FB-020C-9F65-0D00-95921366C28E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5" creationId="{CEE86C8A-7B0C-2A90-C2AF-C73038212A63}"/>
          </ac:spMkLst>
        </pc:spChg>
        <pc:spChg chg="add mod">
          <ac:chgData name="Catalina Uribe" userId="551f5e79-b9be-403a-b928-2a65ba4f1823" providerId="ADAL" clId="{FF78C6A7-7433-412B-ABFC-9F77DCE6730B}" dt="2023-08-29T19:10:25.710" v="1024" actId="1076"/>
          <ac:spMkLst>
            <pc:docMk/>
            <pc:sldMk cId="1388907892" sldId="308"/>
            <ac:spMk id="7" creationId="{E5CAF306-3424-4F13-3536-75ABD950304B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23" creationId="{8C71FDB0-F405-366A-5B85-3EFF1CAA6F41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24" creationId="{26471777-7304-1889-867E-E3ED48989C36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25" creationId="{6BF28185-C1F6-08B9-BAFE-28BF1A8C5172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26" creationId="{7D819229-D25F-17A4-2BA5-2FCE6197B98B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27" creationId="{D726F1F2-2A33-4859-9E71-F9D23B5293DF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28" creationId="{A4030B4C-2F89-601E-5F7E-AB6A83D45DB3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29" creationId="{160D8842-3394-13F3-4E7E-EDF9DB931013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0" creationId="{7796A30B-DEBF-429D-D287-FD2DEF38EEB5}"/>
          </ac:spMkLst>
        </pc:spChg>
        <pc:spChg chg="del">
          <ac:chgData name="Catalina Uribe" userId="551f5e79-b9be-403a-b928-2a65ba4f1823" providerId="ADAL" clId="{FF78C6A7-7433-412B-ABFC-9F77DCE6730B}" dt="2023-08-29T17:45:55.299" v="507" actId="478"/>
          <ac:spMkLst>
            <pc:docMk/>
            <pc:sldMk cId="1388907892" sldId="308"/>
            <ac:spMk id="31" creationId="{0ED25879-50A1-BD7A-93D6-786B5C2F0BF5}"/>
          </ac:spMkLst>
        </pc:spChg>
        <pc:spChg chg="del">
          <ac:chgData name="Catalina Uribe" userId="551f5e79-b9be-403a-b928-2a65ba4f1823" providerId="ADAL" clId="{FF78C6A7-7433-412B-ABFC-9F77DCE6730B}" dt="2023-08-29T17:45:55.299" v="507" actId="478"/>
          <ac:spMkLst>
            <pc:docMk/>
            <pc:sldMk cId="1388907892" sldId="308"/>
            <ac:spMk id="32" creationId="{1337B8C2-6A03-CFF2-CC08-DB0A25E025E2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3" creationId="{5D70FC6F-5217-DC55-6D1B-9917DD695B93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4" creationId="{8BE3694A-EF6B-053B-CBC6-C4A37C6458A7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5" creationId="{A33A135E-552C-F22B-156E-86C418711663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6" creationId="{AB0ED937-D339-ABF2-252F-95DFAA7645F5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7" creationId="{34B126CF-BE2D-CA8F-D49B-6D9560A8CB28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38" creationId="{BB51D62A-5729-3CBA-255F-E59FDDEBAD4F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47" creationId="{7A2FF8B9-8703-EE51-7D37-D8C831FBF1C6}"/>
          </ac:spMkLst>
        </pc:spChg>
        <pc:spChg chg="del">
          <ac:chgData name="Catalina Uribe" userId="551f5e79-b9be-403a-b928-2a65ba4f1823" providerId="ADAL" clId="{FF78C6A7-7433-412B-ABFC-9F77DCE6730B}" dt="2023-08-29T17:45:52.319" v="506" actId="478"/>
          <ac:spMkLst>
            <pc:docMk/>
            <pc:sldMk cId="1388907892" sldId="308"/>
            <ac:spMk id="49" creationId="{6BFB41EC-545B-FB56-9F31-5961C8665C1E}"/>
          </ac:spMkLst>
        </pc:sp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" creationId="{9800FDB5-05C8-F065-5224-7F4C2CE29E58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22" creationId="{C76F9143-A3AC-9AD2-18C2-8770238329E8}"/>
          </ac:cxnSpMkLst>
        </pc:cxnChg>
        <pc:cxnChg chg="del mod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39" creationId="{2E081AAA-7C34-8310-88EF-AA3F061844FC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0" creationId="{BE6B4C5B-A4A3-9870-3DD9-F79F28CF6240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1" creationId="{AB9C23D5-4D1E-4669-F852-B4453829E387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2" creationId="{A4954CCC-441E-39FC-1FD4-9ABC444D9BDE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3" creationId="{1E9D6665-36AC-3CDD-B728-114F032A9AA7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4" creationId="{D6766D9E-D13A-472E-3A36-C5EF327C4C3C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5" creationId="{25D77D13-209F-8699-A5B5-30F65AFA17A5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6" creationId="{F0FBA975-49B2-4875-E360-7F7FCB263A4C}"/>
          </ac:cxnSpMkLst>
        </pc:cxnChg>
        <pc:cxnChg chg="del">
          <ac:chgData name="Catalina Uribe" userId="551f5e79-b9be-403a-b928-2a65ba4f1823" providerId="ADAL" clId="{FF78C6A7-7433-412B-ABFC-9F77DCE6730B}" dt="2023-08-29T17:45:52.319" v="506" actId="478"/>
          <ac:cxnSpMkLst>
            <pc:docMk/>
            <pc:sldMk cId="1388907892" sldId="308"/>
            <ac:cxnSpMk id="48" creationId="{434E8643-83E7-BD30-308C-336092886448}"/>
          </ac:cxnSpMkLst>
        </pc:cxnChg>
      </pc:sldChg>
      <pc:sldChg chg="modSp mod">
        <pc:chgData name="Catalina Uribe" userId="551f5e79-b9be-403a-b928-2a65ba4f1823" providerId="ADAL" clId="{FF78C6A7-7433-412B-ABFC-9F77DCE6730B}" dt="2023-08-29T19:42:20.622" v="1201" actId="113"/>
        <pc:sldMkLst>
          <pc:docMk/>
          <pc:sldMk cId="1814203290" sldId="309"/>
        </pc:sldMkLst>
        <pc:spChg chg="mod">
          <ac:chgData name="Catalina Uribe" userId="551f5e79-b9be-403a-b928-2a65ba4f1823" providerId="ADAL" clId="{FF78C6A7-7433-412B-ABFC-9F77DCE6730B}" dt="2023-08-29T19:42:20.622" v="1201" actId="113"/>
          <ac:spMkLst>
            <pc:docMk/>
            <pc:sldMk cId="1814203290" sldId="309"/>
            <ac:spMk id="4" creationId="{9DBF085A-935D-3601-6E5E-47ABCFEE03B6}"/>
          </ac:spMkLst>
        </pc:spChg>
      </pc:sldChg>
      <pc:sldChg chg="modSp add mod">
        <pc:chgData name="Catalina Uribe" userId="551f5e79-b9be-403a-b928-2a65ba4f1823" providerId="ADAL" clId="{FF78C6A7-7433-412B-ABFC-9F77DCE6730B}" dt="2023-08-29T19:34:16.415" v="1168"/>
        <pc:sldMkLst>
          <pc:docMk/>
          <pc:sldMk cId="4048479525" sldId="310"/>
        </pc:sldMkLst>
        <pc:spChg chg="mod">
          <ac:chgData name="Catalina Uribe" userId="551f5e79-b9be-403a-b928-2a65ba4f1823" providerId="ADAL" clId="{FF78C6A7-7433-412B-ABFC-9F77DCE6730B}" dt="2023-08-29T19:34:16.415" v="1168"/>
          <ac:spMkLst>
            <pc:docMk/>
            <pc:sldMk cId="4048479525" sldId="310"/>
            <ac:spMk id="3" creationId="{4623405C-537D-444A-8988-F7C1AD933E5F}"/>
          </ac:spMkLst>
        </pc:spChg>
      </pc:sldChg>
      <pc:sldChg chg="modSp mod">
        <pc:chgData name="Catalina Uribe" userId="551f5e79-b9be-403a-b928-2a65ba4f1823" providerId="ADAL" clId="{FF78C6A7-7433-412B-ABFC-9F77DCE6730B}" dt="2023-08-29T21:07:35.405" v="1750" actId="14100"/>
        <pc:sldMkLst>
          <pc:docMk/>
          <pc:sldMk cId="1776412375" sldId="311"/>
        </pc:sldMkLst>
        <pc:spChg chg="mod">
          <ac:chgData name="Catalina Uribe" userId="551f5e79-b9be-403a-b928-2a65ba4f1823" providerId="ADAL" clId="{FF78C6A7-7433-412B-ABFC-9F77DCE6730B}" dt="2023-08-29T21:06:21.349" v="1748" actId="14100"/>
          <ac:spMkLst>
            <pc:docMk/>
            <pc:sldMk cId="1776412375" sldId="311"/>
            <ac:spMk id="29" creationId="{3162CD94-9674-B597-9BE7-3FCCD12352F5}"/>
          </ac:spMkLst>
        </pc:spChg>
        <pc:spChg chg="mod">
          <ac:chgData name="Catalina Uribe" userId="551f5e79-b9be-403a-b928-2a65ba4f1823" providerId="ADAL" clId="{FF78C6A7-7433-412B-ABFC-9F77DCE6730B}" dt="2023-08-29T21:04:51.764" v="1683" actId="14100"/>
          <ac:spMkLst>
            <pc:docMk/>
            <pc:sldMk cId="1776412375" sldId="311"/>
            <ac:spMk id="30" creationId="{F8FD9B14-E5C9-5E0B-21C8-4C0178DA30EB}"/>
          </ac:spMkLst>
        </pc:spChg>
        <pc:spChg chg="mod">
          <ac:chgData name="Catalina Uribe" userId="551f5e79-b9be-403a-b928-2a65ba4f1823" providerId="ADAL" clId="{FF78C6A7-7433-412B-ABFC-9F77DCE6730B}" dt="2023-08-29T21:07:20.322" v="1749" actId="14100"/>
          <ac:spMkLst>
            <pc:docMk/>
            <pc:sldMk cId="1776412375" sldId="311"/>
            <ac:spMk id="38" creationId="{703A1879-B831-21C5-B41D-019B42208319}"/>
          </ac:spMkLst>
        </pc:spChg>
        <pc:spChg chg="mod">
          <ac:chgData name="Catalina Uribe" userId="551f5e79-b9be-403a-b928-2a65ba4f1823" providerId="ADAL" clId="{FF78C6A7-7433-412B-ABFC-9F77DCE6730B}" dt="2023-08-29T21:07:35.405" v="1750" actId="14100"/>
          <ac:spMkLst>
            <pc:docMk/>
            <pc:sldMk cId="1776412375" sldId="311"/>
            <ac:spMk id="46" creationId="{F2C8DF40-9788-E22A-DC7F-3F5F3FD0EC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1F304-DE93-4FF8-92C7-9BFD1AEA9536}" type="datetimeFigureOut">
              <a:rPr lang="es-CL" smtClean="0"/>
              <a:t>29-08-2023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BC13E-35E9-46D9-8D6B-A0929A7DFE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076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ABC13E-35E9-46D9-8D6B-A0929A7DFE7D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870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ort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DCC29-206D-BD31-5316-D94489B82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0916" y="1861339"/>
            <a:ext cx="8539274" cy="2387600"/>
          </a:xfrm>
        </p:spPr>
        <p:txBody>
          <a:bodyPr anchor="ctr" anchorCtr="0">
            <a:normAutofit/>
          </a:bodyPr>
          <a:lstStyle>
            <a:lvl1pPr algn="l">
              <a:defRPr sz="52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402FEB-DD5C-F0D7-FED5-BDCACCFC9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916" y="4342314"/>
            <a:ext cx="8172690" cy="632864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5667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ortadill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CA19D-21D9-1257-4558-13EFCBC7D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770" y="1918133"/>
            <a:ext cx="7918882" cy="2111049"/>
          </a:xfrm>
        </p:spPr>
        <p:txBody>
          <a:bodyPr anchor="ctr" anchorCtr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E8BFAB-1D36-3F83-7678-B8829AABD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1770" y="4131937"/>
            <a:ext cx="8435717" cy="44441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4999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terio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7B19B-E6B9-E845-64F7-07768973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628844"/>
            <a:ext cx="7320281" cy="996536"/>
          </a:xfrm>
        </p:spPr>
        <p:txBody>
          <a:bodyPr anchor="t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13" name="Marcador de texto 3">
            <a:extLst>
              <a:ext uri="{FF2B5EF4-FFF2-40B4-BE49-F238E27FC236}">
                <a16:creationId xmlns:a16="http://schemas.microsoft.com/office/drawing/2014/main" id="{80900B63-CC9B-1E0C-0609-692C45359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9285" y="1691056"/>
            <a:ext cx="8632245" cy="299448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0463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FAC9DE-4260-7A82-F8F6-81E64BC9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dirty="0"/>
              <a:t>Haz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CD3342-C19F-3821-23CD-8E4007A65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Haga clic para modificar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s-CL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13ACBB-CD6A-CB5C-46A9-9A25DC349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AB5A9-4CA7-4C4C-A9F3-8C983CD6A3EE}" type="datetimeFigureOut">
              <a:rPr lang="es-CL" smtClean="0"/>
              <a:t>29-08-2023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0BA2EC-638D-6A1C-83F0-B71B4DCE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8CAB05-D0EB-8146-2A03-0CDB5F5C1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732B-5718-7D4A-8FC6-B973518743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466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cadopublico.cl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30D46-F61A-AEBF-28EF-0EFEAFC33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0916" y="1861339"/>
            <a:ext cx="9415244" cy="2387600"/>
          </a:xfrm>
        </p:spPr>
        <p:txBody>
          <a:bodyPr/>
          <a:lstStyle/>
          <a:p>
            <a:r>
              <a:rPr lang="es-CL" dirty="0"/>
              <a:t>Modernización </a:t>
            </a:r>
            <a:br>
              <a:rPr lang="es-CL" dirty="0"/>
            </a:br>
            <a:r>
              <a:rPr lang="es-CL" dirty="0"/>
              <a:t>Ley de Compras Públicas 19.886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834F71-7876-2555-B1D6-9E3E3217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916" y="4190038"/>
            <a:ext cx="8172690" cy="632864"/>
          </a:xfrm>
        </p:spPr>
        <p:txBody>
          <a:bodyPr/>
          <a:lstStyle/>
          <a:p>
            <a:r>
              <a:rPr lang="es-MX" dirty="0"/>
              <a:t>Verónica Valle directora</a:t>
            </a:r>
          </a:p>
          <a:p>
            <a:r>
              <a:rPr lang="es-MX" dirty="0"/>
              <a:t>Verónica Palma abogada| Agosto 2023</a:t>
            </a:r>
          </a:p>
        </p:txBody>
      </p:sp>
    </p:spTree>
    <p:extLst>
      <p:ext uri="{BB962C8B-B14F-4D97-AF65-F5344CB8AC3E}">
        <p14:creationId xmlns:p14="http://schemas.microsoft.com/office/powerpoint/2010/main" val="3391709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Ampliación de alcance de la ley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1 y 3 bis)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43F92660-F9BA-31F4-31AD-87AA32CC6379}"/>
              </a:ext>
            </a:extLst>
          </p:cNvPr>
          <p:cNvSpPr/>
          <p:nvPr/>
        </p:nvSpPr>
        <p:spPr>
          <a:xfrm>
            <a:off x="5341825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graphicFrame>
        <p:nvGraphicFramePr>
          <p:cNvPr id="3" name="Tabla 5">
            <a:extLst>
              <a:ext uri="{FF2B5EF4-FFF2-40B4-BE49-F238E27FC236}">
                <a16:creationId xmlns:a16="http://schemas.microsoft.com/office/drawing/2014/main" id="{B1FE992B-0FE7-001B-A17D-4C67D6F2B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093541"/>
              </p:ext>
            </p:extLst>
          </p:nvPr>
        </p:nvGraphicFramePr>
        <p:xfrm>
          <a:off x="3574065" y="1767700"/>
          <a:ext cx="8271904" cy="3896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34542">
                  <a:extLst>
                    <a:ext uri="{9D8B030D-6E8A-4147-A177-3AD203B41FA5}">
                      <a16:colId xmlns:a16="http://schemas.microsoft.com/office/drawing/2014/main" val="3812198269"/>
                    </a:ext>
                  </a:extLst>
                </a:gridCol>
                <a:gridCol w="4037362">
                  <a:extLst>
                    <a:ext uri="{9D8B030D-6E8A-4147-A177-3AD203B41FA5}">
                      <a16:colId xmlns:a16="http://schemas.microsoft.com/office/drawing/2014/main" val="1513185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Entidades</a:t>
                      </a:r>
                      <a:endParaRPr lang="es-CL" sz="14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Cobertura</a:t>
                      </a:r>
                      <a:endParaRPr lang="es-CL" sz="14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454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Organismo de la Administración del Estado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Corporaciones Municipales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Fundaciones de la Presidencia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Corporaciones con participación de la Administración del Estado, que reciban asignaciones públicas sobre 1.500 UTM, identificadas por D.S.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Congreso Nacional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Poder Judicial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CGR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Ministerio Público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TC, TDLC, TRICEL, Tribunales Electorales Regionales, Tribunales Ambientales.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u="none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SERVEL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CNTV</a:t>
                      </a:r>
                      <a:endParaRPr lang="es-CL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Todos los capítulos de la Ley 19.886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Sistema de información y Registro de Proveedores administrados por ChileCompra.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Competencia de TCP.</a:t>
                      </a:r>
                      <a:endParaRPr lang="es-CL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70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Corporaciones con participación de la Administración del Estado, que reciban asignaciones públicas sobre 1.500 UTM.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Empresas del Estado.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Banco Central.</a:t>
                      </a:r>
                      <a:endParaRPr lang="es-CL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Cap. VII Probidad y Transparencia.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Adhesión voluntaria a Sistema de Información.</a:t>
                      </a:r>
                      <a:endParaRPr lang="es-CL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86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jurídicas receptoras de fondos públicos, según ley N°19.862, respecto de tales fondos.</a:t>
                      </a:r>
                      <a:endParaRPr lang="es-CL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Remisión a Reglamento.</a:t>
                      </a:r>
                      <a:endParaRPr lang="es-CL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60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Licitaciones de Obra Pública y de Concesiones de Obra Pública (MOP y MINVU)</a:t>
                      </a:r>
                      <a:endParaRPr lang="es-CL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Sistema de información (sólo en etapa de licitación)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Cap. VII Probidad y Transparencia.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Competencia del TCP (sólo en etapa de licitación)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168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124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Nuevas facultades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ChileCompra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30)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574CE73-702B-B64C-1FB7-0B143BD00F01}"/>
              </a:ext>
            </a:extLst>
          </p:cNvPr>
          <p:cNvSpPr txBox="1"/>
          <p:nvPr/>
        </p:nvSpPr>
        <p:spPr>
          <a:xfrm>
            <a:off x="3921148" y="1743583"/>
            <a:ext cx="79765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Proponer al Ministerio de Hacienda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políticas públicas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materia de compras públicas (letra j).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Impartir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instrucciones obligatorias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de general aplicación (letra k).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Reconocimiento legal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plataforma de reclamos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procesos de compra (art. 30, letra p, y 30 bis).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Solicitar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entidades compradores (art. 30, letra L, y 30 ter).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denuncias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CGR, Ministerio Público y FNE (letra p).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Reconocimiento legal de función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monitoreo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compras, especialmente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tratos directos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Observatorio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ChileCompra)</a:t>
            </a:r>
            <a:b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(letra q, s y t).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Disponibilizar en la plataforma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contratos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cláusulas tipo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(letra r).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13A7105-5EEB-3E89-A73A-F19FFA104DA8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735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Otras medidas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B0A6D41-A1AB-7AC7-2052-7C375FAF0005}"/>
              </a:ext>
            </a:extLst>
          </p:cNvPr>
          <p:cNvSpPr txBox="1"/>
          <p:nvPr/>
        </p:nvSpPr>
        <p:spPr>
          <a:xfrm>
            <a:off x="3921148" y="1888796"/>
            <a:ext cx="7744826" cy="47632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Fortalecimiento de la regulación de causales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trato directo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(“proveedor único”, “urgencia” y “seguridad y confianza”)  (art. 8° bis).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Regulación de los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beneficiarios finales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16).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lang="es-MX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Inadmisibilidad de ofertas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empresas relacionadas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pertenecientes a un mismo grupo empresarial.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Registro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público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(art. 16).</a:t>
            </a:r>
          </a:p>
          <a:p>
            <a:pPr marL="285750" marR="0" lvl="0" indent="-285750" algn="l" defTabSz="914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lang="es-MX" sz="1500" b="1" dirty="0">
                <a:latin typeface="Verdana"/>
                <a:ea typeface="Verdana"/>
                <a:cs typeface="Verdana" panose="020B0604030504040204" pitchFamily="34" charset="0"/>
              </a:rPr>
              <a:t>Habilidad</a:t>
            </a:r>
            <a:r>
              <a:rPr lang="es-MX" sz="1500" dirty="0">
                <a:latin typeface="Verdana"/>
                <a:ea typeface="Verdana"/>
                <a:cs typeface="Verdana" panose="020B0604030504040204" pitchFamily="34" charset="0"/>
              </a:rPr>
              <a:t> en Registro como requisito obligatorio para </a:t>
            </a:r>
            <a:r>
              <a:rPr lang="es-MX" sz="1500" b="1" dirty="0">
                <a:latin typeface="Verdana"/>
                <a:ea typeface="Verdana"/>
                <a:cs typeface="Verdana" panose="020B0604030504040204" pitchFamily="34" charset="0"/>
              </a:rPr>
              <a:t>ofertar</a:t>
            </a:r>
            <a:r>
              <a:rPr lang="es-MX" sz="1500" dirty="0">
                <a:latin typeface="Verdana"/>
                <a:ea typeface="Verdana"/>
                <a:cs typeface="Verdana" panose="020B0604030504040204" pitchFamily="34" charset="0"/>
              </a:rPr>
              <a:t> (art. 4 y 16).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Ampliación de plataforma 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ejecución del contrato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18 y 20).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MX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lang="es-MX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CC6CCC6-47EC-58CB-B36D-F6BC72516247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84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Otras medidas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623405C-537D-444A-8988-F7C1AD933E5F}"/>
              </a:ext>
            </a:extLst>
          </p:cNvPr>
          <p:cNvSpPr txBox="1"/>
          <p:nvPr/>
        </p:nvSpPr>
        <p:spPr>
          <a:xfrm>
            <a:off x="3900303" y="2009734"/>
            <a:ext cx="7397810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Los funcionarios que participen en procesos de compra 2) Los Jefes de Administración y Finanzas, y 3) Los funcionarios de </a:t>
            </a:r>
            <a:r>
              <a:rPr kumimoji="0" lang="es-MX" sz="15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ChileCompra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deberán suscribir declaraciones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interés y de patrimonio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12 bis, 33 bis y 35 </a:t>
            </a:r>
            <a:r>
              <a:rPr kumimoji="0" lang="es-MX" sz="15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undecies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lang="es-CL" sz="1400" dirty="0">
                <a:latin typeface="Verdana" panose="020B0604030504040204" pitchFamily="34" charset="0"/>
                <a:ea typeface="Verdana" panose="020B0604030504040204" pitchFamily="34" charset="0"/>
              </a:rPr>
              <a:t>Actualmente, solo hacen declaración de intereses las autoridades y jefaturas hasta el cuarto nivel jerárquico. Con la nueva ley, todos los funcionarios y funcionarias que participan en el procedimiento de compra, ya sea como participantes de comisiones evaluadoras o administradores de contrato, deberán realizar una declaración de intereses y patrimonio de acuerdo a la Ley 20.880, con periodicidad de 6 meses, lo que se estima sería del orden de 60.000 personas aproximadamente.</a:t>
            </a:r>
            <a:endParaRPr lang="es-MX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Deber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registrar nómina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el personal que participe del procedimiento de contratación (art. 12 bis).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80CA90C2-58EA-4B1C-25A0-37E0D2C1A0E7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449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Otras medidas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623405C-537D-444A-8988-F7C1AD933E5F}"/>
              </a:ext>
            </a:extLst>
          </p:cNvPr>
          <p:cNvSpPr txBox="1"/>
          <p:nvPr/>
        </p:nvSpPr>
        <p:spPr>
          <a:xfrm>
            <a:off x="3921148" y="2089089"/>
            <a:ext cx="7346620" cy="179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Disponibilidad de la información en formato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datos abiertos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20).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Periodo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congelamiento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entre adjudicación y firma de contratos sobre 5.000 UTM (10 días hábiles) (art. 10).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Codificación de productos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la plataforma (art. 20 bis).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80CA90C2-58EA-4B1C-25A0-37E0D2C1A0E7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479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9D6D6FD-05DB-6CB5-FD93-408D44C874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9846" y="2094371"/>
            <a:ext cx="1109356" cy="10848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2. Eficiente uso de los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recursos públicos</a:t>
            </a:r>
            <a:br>
              <a:rPr lang="es-ES" sz="3600" dirty="0">
                <a:latin typeface="Verdana"/>
                <a:ea typeface="Verdana"/>
              </a:rPr>
            </a:b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Nuevos procedimientos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compra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7, letra d)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46D8D70-1DC9-5C4A-ACDC-61363BEA7E6B}"/>
              </a:ext>
            </a:extLst>
          </p:cNvPr>
          <p:cNvSpPr txBox="1"/>
          <p:nvPr/>
        </p:nvSpPr>
        <p:spPr>
          <a:xfrm>
            <a:off x="3921148" y="2408819"/>
            <a:ext cx="7976562" cy="155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Compra Ágil: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Adquisición dinámica y expedita por un monto menor 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 UTM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Requiere cotizaciones electrónicas. No requiere actos administrativos. Preferencia para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Mipymes.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Compra por cotización: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requiere 3 cotizaciones.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030463C-9C36-C53D-723B-0A8F88F96CE1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692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9D6D6FD-05DB-6CB5-FD93-408D44C874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9846" y="2094371"/>
            <a:ext cx="1109356" cy="10848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2. Eficiente uso de los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recursos públicos</a:t>
            </a:r>
            <a:br>
              <a:rPr lang="es-ES" sz="3600" dirty="0">
                <a:latin typeface="Verdana"/>
                <a:ea typeface="Verdana"/>
              </a:rPr>
            </a:b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Modificaciones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los Convenios Marco (art. 7°,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letra d, </a:t>
            </a:r>
            <a:r>
              <a:rPr kumimoji="0" lang="es-ES" sz="1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30, letra d., arts. 57, 58 y 59)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030463C-9C36-C53D-723B-0A8F88F96CE1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99866FA-75A4-9F72-0DBA-00669B7C490C}"/>
              </a:ext>
            </a:extLst>
          </p:cNvPr>
          <p:cNvSpPr txBox="1"/>
          <p:nvPr/>
        </p:nvSpPr>
        <p:spPr>
          <a:xfrm>
            <a:off x="3921148" y="2128457"/>
            <a:ext cx="79765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establece al Convenio Marco (CM) como un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procedimiento especial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contratación.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explicitan sus objetivos: adquisición de servicios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estandarizados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con demanda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regular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transversal.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señala que ChileCompra deberá realizar estudios previos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factibilidad.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establece que los CM serán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“selección múltiple”.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reconoce el carácter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competitivo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los CM, al establecer que en estos se seleccionará a un número o porcentaje determinado de proveedores.</a:t>
            </a:r>
          </a:p>
        </p:txBody>
      </p:sp>
    </p:spTree>
    <p:extLst>
      <p:ext uri="{BB962C8B-B14F-4D97-AF65-F5344CB8AC3E}">
        <p14:creationId xmlns:p14="http://schemas.microsoft.com/office/powerpoint/2010/main" val="1229923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9D6D6FD-05DB-6CB5-FD93-408D44C874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9846" y="2094371"/>
            <a:ext cx="1109356" cy="10848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2. Eficiente uso de los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recursos públicos</a:t>
            </a:r>
            <a:br>
              <a:rPr lang="es-ES" sz="3600" dirty="0">
                <a:latin typeface="Verdana"/>
                <a:ea typeface="Verdana"/>
              </a:rPr>
            </a:b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Modificaciones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los Convenios Marco (art. 7°,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letra d, </a:t>
            </a:r>
            <a:r>
              <a:rPr kumimoji="0" lang="es-ES" sz="1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30, letra d., arts. 57, 58 y 59)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030463C-9C36-C53D-723B-0A8F88F96CE1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CAF433-6EF6-50DC-584F-E3FF357AA783}"/>
              </a:ext>
            </a:extLst>
          </p:cNvPr>
          <p:cNvSpPr txBox="1"/>
          <p:nvPr/>
        </p:nvSpPr>
        <p:spPr>
          <a:xfrm>
            <a:off x="3921148" y="2185678"/>
            <a:ext cx="797656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ChileCompra podrá definir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criterios obligatorios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los compradores deberán aplicar para emitir OC a los proveedores durante la vigencia del CM, bajo el umbral de 1.000 UTM, a fin de evitar arbitrariedades e ineficiencias.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Convenios Marco serán obligatorios para las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municipalidades.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Convenios Marco tendrán lugar para adquisiciones superiores 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 UTM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salvo excepciones fundadas.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deberán contener cláusulas de adjudicación por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zonas geográficas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salvo excepciones fundadas.</a:t>
            </a:r>
          </a:p>
        </p:txBody>
      </p:sp>
    </p:spTree>
    <p:extLst>
      <p:ext uri="{BB962C8B-B14F-4D97-AF65-F5344CB8AC3E}">
        <p14:creationId xmlns:p14="http://schemas.microsoft.com/office/powerpoint/2010/main" val="2743041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9D6D6FD-05DB-6CB5-FD93-408D44C874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9846" y="2094371"/>
            <a:ext cx="1109356" cy="10848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2. Eficiente uso de los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recursos públicos</a:t>
            </a:r>
            <a:br>
              <a:rPr lang="es-ES" sz="3600" dirty="0">
                <a:latin typeface="Verdana"/>
                <a:ea typeface="Verdana"/>
              </a:rPr>
            </a:b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Fortalecimiento de los planes de compra (art. 12)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030463C-9C36-C53D-723B-0A8F88F96CE1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07EE7FB-4212-B504-20B2-5170DB1C2DAA}"/>
              </a:ext>
            </a:extLst>
          </p:cNvPr>
          <p:cNvSpPr txBox="1"/>
          <p:nvPr/>
        </p:nvSpPr>
        <p:spPr>
          <a:xfrm>
            <a:off x="3921148" y="1988236"/>
            <a:ext cx="797656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ChileCompra podrá exigir la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modificación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los planes anuales de Compra.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Ministerio de Hacienda establecerá una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metodología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común para evaluación de cumplimiento de planes de compras.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planes de compra se publicarán en el Sistema de Información en los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formularios electrónicos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estandarizados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dispuestos por ChileCompra.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Fichas electrónicas estandarizadas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entidades compradoras: planes de compra, registro de adquisiciones, días promedio de pago, reclamos de proveedores y demandas ente el TCP.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caso de adquisiciones no contempladas en el Plan de Compras deberá justificar en el acto administrativo que autoriza la contratación, los motivos por los que contratará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fuera de dicho plan.</a:t>
            </a:r>
          </a:p>
        </p:txBody>
      </p:sp>
    </p:spTree>
    <p:extLst>
      <p:ext uri="{BB962C8B-B14F-4D97-AF65-F5344CB8AC3E}">
        <p14:creationId xmlns:p14="http://schemas.microsoft.com/office/powerpoint/2010/main" val="1758616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3640977-3E82-E0E5-D3C8-964811AD9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71" y="2089089"/>
            <a:ext cx="1133954" cy="110956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Impulso a la participación</a:t>
            </a:r>
            <a:b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MIPYMEs </a:t>
            </a: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 capítulo  de promoción de </a:t>
            </a:r>
            <a:r>
              <a:rPr kumimoji="0" lang="es-CL" sz="1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Mipymes</a:t>
            </a: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(Cap. IX)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905EC89-F737-3810-0DEA-C469C6ACACF2}"/>
              </a:ext>
            </a:extLst>
          </p:cNvPr>
          <p:cNvSpPr txBox="1"/>
          <p:nvPr/>
        </p:nvSpPr>
        <p:spPr>
          <a:xfrm>
            <a:off x="3921147" y="1789176"/>
            <a:ext cx="78923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Compra Ágil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realizará con </a:t>
            </a:r>
            <a:r>
              <a:rPr kumimoji="0" lang="es-MX" sz="15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Mipymes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proveedores locales (art. 56). Se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aumenta el umbral de la Compra Ágil de 30 a 100 UTM.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ChileCompra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firmará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convenios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organismos regionales para promocionar acceso de Mipymes a los procedimientos de compra pública (art. 49).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ChileCompra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establecerá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tarificación diferenciada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ingreso de Mipymes </a:t>
            </a:r>
            <a:b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Registro de Proveedores (art. 49).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Uniones Temporales de Proveedores (UTP)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conformarán exclusivamente por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Mipymes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(art. 51).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bases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Convenios Marco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deberán contener cláusulas de adjudicación por zonas geográficas, a fin de promover la participación de proveedores locales (art. 59).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F8CC9AC-A069-8102-CC6A-7EEB860D45C4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851F0286-948B-5624-5650-2290E64E1440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80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CF69C-5F2C-DC72-366E-D0BF4BCB5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3600" b="1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Antecedentes del </a:t>
            </a:r>
            <a:br>
              <a:rPr kumimoji="0" lang="es-MX" sz="3600" b="1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3600" b="1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Proyecto de Ley</a:t>
            </a:r>
            <a:endParaRPr lang="es-CL" sz="360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BF085A-935D-3601-6E5E-47ABCFEE03B6}"/>
              </a:ext>
            </a:extLst>
          </p:cNvPr>
          <p:cNvSpPr txBox="1"/>
          <p:nvPr/>
        </p:nvSpPr>
        <p:spPr>
          <a:xfrm>
            <a:off x="2971799" y="2079227"/>
            <a:ext cx="886096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dirty="0">
                <a:latin typeface="Verdana" panose="020B0604030504040204" pitchFamily="34" charset="0"/>
                <a:ea typeface="Verdana" panose="020B0604030504040204" pitchFamily="34" charset="0"/>
              </a:rPr>
              <a:t>El proyecto de ley surge de un consenso y acuerdo transversal, recogiendo observaciones que se levantaron en diversos estudios:</a:t>
            </a:r>
          </a:p>
          <a:p>
            <a:endParaRPr lang="es-MX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800" dirty="0">
                <a:latin typeface="Verdana" panose="020B0604030504040204" pitchFamily="34" charset="0"/>
                <a:ea typeface="Verdana" panose="020B0604030504040204" pitchFamily="34" charset="0"/>
              </a:rPr>
              <a:t>Informe del Consejo Asesor Presidencial contra los Conflictos de Interés, el Tráfico de Influencias y la Corrupción, </a:t>
            </a:r>
            <a:r>
              <a:rPr lang="es-MX" sz="1800" b="1" dirty="0">
                <a:latin typeface="Verdana" panose="020B0604030504040204" pitchFamily="34" charset="0"/>
                <a:ea typeface="Verdana" panose="020B0604030504040204" pitchFamily="34" charset="0"/>
              </a:rPr>
              <a:t>“Comisión Engel” (2015)</a:t>
            </a:r>
            <a:endParaRPr lang="es-MX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Verdana" panose="020B0604030504040204" pitchFamily="34" charset="0"/>
                <a:ea typeface="Verdana" panose="020B0604030504040204" pitchFamily="34" charset="0"/>
              </a:rPr>
              <a:t>Mesa de Trabajo </a:t>
            </a:r>
            <a:r>
              <a:rPr lang="es-MX" b="1" dirty="0" err="1">
                <a:latin typeface="Verdana" panose="020B0604030504040204" pitchFamily="34" charset="0"/>
                <a:ea typeface="Verdana" panose="020B0604030504040204" pitchFamily="34" charset="0"/>
              </a:rPr>
              <a:t>ChileCompra</a:t>
            </a:r>
            <a:r>
              <a:rPr lang="es-MX" dirty="0">
                <a:latin typeface="Verdana" panose="020B0604030504040204" pitchFamily="34" charset="0"/>
                <a:ea typeface="Verdana" panose="020B0604030504040204" pitchFamily="34" charset="0"/>
              </a:rPr>
              <a:t> para la Modificación de la ley </a:t>
            </a:r>
            <a:r>
              <a:rPr lang="es-MX" dirty="0" err="1">
                <a:latin typeface="Verdana" panose="020B0604030504040204" pitchFamily="34" charset="0"/>
                <a:ea typeface="Verdana" panose="020B0604030504040204" pitchFamily="34" charset="0"/>
              </a:rPr>
              <a:t>N°</a:t>
            </a:r>
            <a:r>
              <a:rPr lang="es-MX" dirty="0">
                <a:latin typeface="Verdana" panose="020B0604030504040204" pitchFamily="34" charset="0"/>
                <a:ea typeface="Verdana" panose="020B0604030504040204" pitchFamily="34" charset="0"/>
              </a:rPr>
              <a:t> 19.886 convocada (2016).</a:t>
            </a:r>
            <a:endParaRPr lang="es-MX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800" dirty="0">
                <a:latin typeface="Verdana" panose="020B0604030504040204" pitchFamily="34" charset="0"/>
                <a:ea typeface="Verdana" panose="020B0604030504040204" pitchFamily="34" charset="0"/>
              </a:rPr>
              <a:t>Informe </a:t>
            </a:r>
            <a:r>
              <a:rPr lang="es-MX" sz="1800" b="1" dirty="0">
                <a:latin typeface="Verdana" panose="020B0604030504040204" pitchFamily="34" charset="0"/>
                <a:ea typeface="Verdana" panose="020B0604030504040204" pitchFamily="34" charset="0"/>
              </a:rPr>
              <a:t>OCDE</a:t>
            </a:r>
            <a:r>
              <a:rPr lang="es-MX" sz="1800" dirty="0">
                <a:latin typeface="Verdana" panose="020B0604030504040204" pitchFamily="34" charset="0"/>
                <a:ea typeface="Verdana" panose="020B0604030504040204" pitchFamily="34" charset="0"/>
              </a:rPr>
              <a:t> sobre la Modernización de los Convenios Marco (2017) </a:t>
            </a:r>
            <a:endParaRPr lang="es-MX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800" dirty="0">
                <a:latin typeface="Verdana" panose="020B0604030504040204" pitchFamily="34" charset="0"/>
                <a:ea typeface="Verdana" panose="020B0604030504040204" pitchFamily="34" charset="0"/>
              </a:rPr>
              <a:t>Estudio de Mercado sobre Compras Públicas de la </a:t>
            </a:r>
            <a:r>
              <a:rPr lang="es-MX" sz="1800" b="1" dirty="0">
                <a:latin typeface="Verdana" panose="020B0604030504040204" pitchFamily="34" charset="0"/>
                <a:ea typeface="Verdana" panose="020B0604030504040204" pitchFamily="34" charset="0"/>
              </a:rPr>
              <a:t>Fiscalía Nacional Económica (2020)</a:t>
            </a:r>
            <a:endParaRPr lang="es-CL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ED0CE92-F7AE-BF30-19AE-BD46B559677D}"/>
              </a:ext>
            </a:extLst>
          </p:cNvPr>
          <p:cNvCxnSpPr>
            <a:cxnSpLocks/>
          </p:cNvCxnSpPr>
          <p:nvPr/>
        </p:nvCxnSpPr>
        <p:spPr>
          <a:xfrm>
            <a:off x="2803836" y="2171600"/>
            <a:ext cx="0" cy="4062572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áfico 7" descr="Tribunal contorno">
            <a:extLst>
              <a:ext uri="{FF2B5EF4-FFF2-40B4-BE49-F238E27FC236}">
                <a16:creationId xmlns:a16="http://schemas.microsoft.com/office/drawing/2014/main" id="{EF1A6E62-7015-2489-002D-5CB509C51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570" y="2079226"/>
            <a:ext cx="1425973" cy="142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203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1763444-5B85-1385-A38D-F9C9459CC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71" y="2089089"/>
            <a:ext cx="1133954" cy="110956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Impulso a la participación</a:t>
            </a:r>
            <a:b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MIPYMEs </a:t>
            </a: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Otras medidas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F8CC9AC-A069-8102-CC6A-7EEB860D45C4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851F0286-948B-5624-5650-2290E64E1440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03564B7-F63B-0C0B-A6EF-CD741D0C5D09}"/>
              </a:ext>
            </a:extLst>
          </p:cNvPr>
          <p:cNvSpPr txBox="1"/>
          <p:nvPr/>
        </p:nvSpPr>
        <p:spPr>
          <a:xfrm>
            <a:off x="3921148" y="2039515"/>
            <a:ext cx="75561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función </a:t>
            </a:r>
            <a:r>
              <a:rPr kumimoji="0" lang="es-MX" sz="15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ChileCompra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entidades compradoras: promover la participación de las Empresas de Menor Tamaño en coordinación con el Ministerio de Economía y organismos relacionados (art. 30, letra m).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licitaciones bajo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500 UTM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los organismos con presencia regional podrán establecer criterios de evaluación que otorguen prioridad o preferencia a los proveedores locales (art. 61).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limita la exigencia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garantías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(Seriedad: 3 % en compras sobre 5.000 UTM; Cumplimiento: 5 % en contratos sobre 1.000 UTM) (art. 11).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evitará la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solicitud de antecedentes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estén en poder del Estado (art. 16).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Plataforma de gestión contractual facilitará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monitoreo de pagos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través de Sistema de Información (art. 20).</a:t>
            </a:r>
          </a:p>
        </p:txBody>
      </p:sp>
    </p:spTree>
    <p:extLst>
      <p:ext uri="{BB962C8B-B14F-4D97-AF65-F5344CB8AC3E}">
        <p14:creationId xmlns:p14="http://schemas.microsoft.com/office/powerpoint/2010/main" val="3139334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2A9436F-D2A6-48B8-2471-ABF1C712B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846" y="2079883"/>
            <a:ext cx="1122818" cy="110461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Fortalecimiento del TCP</a:t>
            </a:r>
            <a:b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(Cap. V) </a:t>
            </a:r>
            <a:endParaRPr kumimoji="0" lang="es-CL" sz="36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FE859F7-A93C-C3F7-733C-07C40BA3023E}"/>
              </a:ext>
            </a:extLst>
          </p:cNvPr>
          <p:cNvSpPr txBox="1"/>
          <p:nvPr/>
        </p:nvSpPr>
        <p:spPr>
          <a:xfrm>
            <a:off x="3081857" y="2126727"/>
            <a:ext cx="82625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Se aumenta integración (de 3 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jueces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(art. 22 bis).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Los jueces servirán en jornada completa, con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dedicación exclusiva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22 quater).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Funcionamiento en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salas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22 septies).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lang="es-MX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aumenta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competencia del TCP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(comprende: todos los procedimientos de contratación, no sólo licitaciones; ejecución del contrato; inscripción en Registro de proveedores; acción de nulidad) </a:t>
            </a:r>
            <a:b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(art, 24).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El TCP podrá acceder a los antecedentes del procedimiento directamente</a:t>
            </a:r>
            <a:b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través de la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plataforma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(art. 25).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68C9B14-45A5-3D95-1E7F-596E5F2D1964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95F76CC-C9CE-B380-E177-880DFFBC117B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202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2A9436F-D2A6-48B8-2471-ABF1C712B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846" y="2079883"/>
            <a:ext cx="1122818" cy="110461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Fortalecimiento del TCP</a:t>
            </a:r>
            <a:b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(Cap. V) </a:t>
            </a:r>
            <a:endParaRPr kumimoji="0" lang="es-CL" sz="36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68C9B14-45A5-3D95-1E7F-596E5F2D1964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95F76CC-C9CE-B380-E177-880DFFBC117B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E71EBF2-D9F8-72D1-5F9E-D376A757E2A5}"/>
              </a:ext>
            </a:extLst>
          </p:cNvPr>
          <p:cNvSpPr txBox="1"/>
          <p:nvPr/>
        </p:nvSpPr>
        <p:spPr>
          <a:xfrm>
            <a:off x="3081857" y="2213785"/>
            <a:ext cx="82625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En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www.mercadopublico.cl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deberá informar la existencia de demandas ante el Tribunal de Contratación Pública (TCP) (art. 25).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TCP puede decretar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suspensión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procedimiento de compra o ejecución de contrato como medida prejudicial precautoria (art. 25 bis).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 Las audiencias podrán ser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remotas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(art. 25 septies).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 Procederán las notificaciones a través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correo electrónico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26 ter).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 La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administrativa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 TCP corresponderá a la Unidad Administradora de los Tribunales Tributarios y Aduaneros (art. 23 bis).   </a:t>
            </a:r>
          </a:p>
        </p:txBody>
      </p:sp>
    </p:spTree>
    <p:extLst>
      <p:ext uri="{BB962C8B-B14F-4D97-AF65-F5344CB8AC3E}">
        <p14:creationId xmlns:p14="http://schemas.microsoft.com/office/powerpoint/2010/main" val="1817423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73DD4A4-647C-79FE-F955-5BED6D155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846" y="2079883"/>
            <a:ext cx="1095404" cy="110461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Innovación y</a:t>
            </a:r>
            <a:b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MX" sz="36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sustentabilidad </a:t>
            </a:r>
            <a:endParaRPr kumimoji="0" lang="es-CL" sz="36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Trebuchet MS" panose="020B0603020202020204"/>
                <a:ea typeface="+mn-ea"/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Trebuchet MS" panose="020B060302020202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D6B4449-DEDC-68D1-D6A5-11B8E3A5D951}"/>
              </a:ext>
            </a:extLst>
          </p:cNvPr>
          <p:cNvSpPr txBox="1"/>
          <p:nvPr/>
        </p:nvSpPr>
        <p:spPr>
          <a:xfrm>
            <a:off x="3027787" y="2002240"/>
            <a:ext cx="857342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Contratos para la Innovación: 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Procedimiento competitivo para productos no estándar (no disponibles en el mercado) (art. 7, letra d, N° 5).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Diálogo Competitivo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Es un procedimiento competitivo que establece un dialogo estructurado con proveedores, el objeto de determinar los medios más idóneos para la satisfacción de una necesidad pública </a:t>
            </a:r>
            <a:r>
              <a:rPr kumimoji="0" lang="pt-BR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7, letra </a:t>
            </a:r>
            <a:r>
              <a:rPr kumimoji="0" lang="pt-BR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kumimoji="0" lang="pt-BR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</a:t>
            </a:r>
            <a:r>
              <a:rPr kumimoji="0" lang="pt-BR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°</a:t>
            </a:r>
            <a:r>
              <a:rPr kumimoji="0" lang="pt-BR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 capítulo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sobre innovación y sustentabilidad en compras públicas (cap. VIII).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Creación de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Comité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Innovación y sustentabilidad en Compras Públicas (Art. 40 y siguientes).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endParaRPr kumimoji="0" lang="es-MX" sz="15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C4B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Creación de plataforma/catálogo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economía circular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(nueva ley, distinta de ley 19.886).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A705718-E6A0-10CD-78C3-08918AD73E04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38FF153-611E-6207-6ED2-FE6BD07D6AB5}"/>
              </a:ext>
            </a:extLst>
          </p:cNvPr>
          <p:cNvSpPr/>
          <p:nvPr/>
        </p:nvSpPr>
        <p:spPr>
          <a:xfrm>
            <a:off x="7808883" y="6156529"/>
            <a:ext cx="621676" cy="57848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426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9D6D6FD-05DB-6CB5-FD93-408D44C874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9846" y="2094371"/>
            <a:ext cx="1109356" cy="10848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2. Eficiente uso de los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recursos públicos</a:t>
            </a:r>
            <a:br>
              <a:rPr lang="es-ES" sz="3600" dirty="0">
                <a:latin typeface="Verdana"/>
                <a:ea typeface="Verdana"/>
              </a:rPr>
            </a:b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Nuevos procedimientos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compra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7, letra d)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Trebuchet MS" panose="020B0603020202020204"/>
                <a:ea typeface="+mn-ea"/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Trebuchet MS" panose="020B060302020202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030463C-9C36-C53D-723B-0A8F88F96CE1}"/>
              </a:ext>
            </a:extLst>
          </p:cNvPr>
          <p:cNvSpPr/>
          <p:nvPr/>
        </p:nvSpPr>
        <p:spPr>
          <a:xfrm>
            <a:off x="5321119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974DC11-D3CA-EEBF-5534-2BFBF71A3FA6}"/>
              </a:ext>
            </a:extLst>
          </p:cNvPr>
          <p:cNvSpPr txBox="1"/>
          <p:nvPr/>
        </p:nvSpPr>
        <p:spPr>
          <a:xfrm>
            <a:off x="3921148" y="2422551"/>
            <a:ext cx="7976562" cy="2046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Subasta inversa electrónica: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procedimiento competitivo en etapas o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rondas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para adquisición de productos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estandarizados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 través de plataforma administrada por ChileCompra.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Otros procedimientos especiales de contratación: 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establecerá el </a:t>
            </a: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Reglamento</a:t>
            </a: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previa consulta pública e informe del TDLC. Cumplirán principios de transparencia, eficiencia, libre concurrencia, libre competencia, igualdad.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A9963F29-5B6B-AC8E-91C6-ECAA6E829AE2}"/>
              </a:ext>
            </a:extLst>
          </p:cNvPr>
          <p:cNvSpPr/>
          <p:nvPr/>
        </p:nvSpPr>
        <p:spPr>
          <a:xfrm>
            <a:off x="7808883" y="6156529"/>
            <a:ext cx="621676" cy="57848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5799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30D46-F61A-AEBF-28EF-0EFEAFC33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0916" y="1861339"/>
            <a:ext cx="9415244" cy="2387600"/>
          </a:xfrm>
        </p:spPr>
        <p:txBody>
          <a:bodyPr/>
          <a:lstStyle/>
          <a:p>
            <a:r>
              <a:rPr lang="es-CL" dirty="0"/>
              <a:t>Modernización </a:t>
            </a:r>
            <a:br>
              <a:rPr lang="es-CL" dirty="0"/>
            </a:br>
            <a:r>
              <a:rPr lang="es-CL" dirty="0"/>
              <a:t>Ley de Compras Públicas 19.886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6D92ED12-69B2-8998-8B49-37096F74E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916" y="4190038"/>
            <a:ext cx="8172690" cy="632864"/>
          </a:xfrm>
        </p:spPr>
        <p:txBody>
          <a:bodyPr/>
          <a:lstStyle/>
          <a:p>
            <a:r>
              <a:rPr lang="es-MX" dirty="0"/>
              <a:t>Verónica Valle directora</a:t>
            </a:r>
          </a:p>
          <a:p>
            <a:r>
              <a:rPr lang="es-MX" dirty="0"/>
              <a:t>Verónica Palma abogada| Agosto 2023</a:t>
            </a:r>
          </a:p>
        </p:txBody>
      </p:sp>
    </p:spTree>
    <p:extLst>
      <p:ext uri="{BB962C8B-B14F-4D97-AF65-F5344CB8AC3E}">
        <p14:creationId xmlns:p14="http://schemas.microsoft.com/office/powerpoint/2010/main" val="172254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CC5D4B4-442A-4AC8-9E8E-C2B42B17E728}"/>
              </a:ext>
            </a:extLst>
          </p:cNvPr>
          <p:cNvSpPr/>
          <p:nvPr/>
        </p:nvSpPr>
        <p:spPr>
          <a:xfrm>
            <a:off x="9728409" y="2389000"/>
            <a:ext cx="219873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F484CE9-56A4-FAC9-DDFE-B28CD263745D}"/>
              </a:ext>
            </a:extLst>
          </p:cNvPr>
          <p:cNvSpPr/>
          <p:nvPr/>
        </p:nvSpPr>
        <p:spPr>
          <a:xfrm>
            <a:off x="4426253" y="4610000"/>
            <a:ext cx="2060786" cy="8182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C5D0034-6667-6DE1-0DC1-69C45D936981}"/>
              </a:ext>
            </a:extLst>
          </p:cNvPr>
          <p:cNvSpPr/>
          <p:nvPr/>
        </p:nvSpPr>
        <p:spPr>
          <a:xfrm>
            <a:off x="264853" y="2802237"/>
            <a:ext cx="1493680" cy="5851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8707388" cy="661801"/>
          </a:xfrm>
        </p:spPr>
        <p:txBody>
          <a:bodyPr/>
          <a:lstStyle/>
          <a:p>
            <a:r>
              <a:rPr kumimoji="0" lang="es-MX" sz="3600" b="1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Tramitación </a:t>
            </a:r>
            <a:br>
              <a:rPr kumimoji="0" lang="es-MX" sz="3600" b="1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3600" b="1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el Congreso: </a:t>
            </a:r>
            <a:endParaRPr lang="es-CL" sz="3600"/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C76F9143-A3AC-9AD2-18C2-8770238329E8}"/>
              </a:ext>
            </a:extLst>
          </p:cNvPr>
          <p:cNvCxnSpPr/>
          <p:nvPr/>
        </p:nvCxnSpPr>
        <p:spPr>
          <a:xfrm>
            <a:off x="517570" y="3993321"/>
            <a:ext cx="10788652" cy="0"/>
          </a:xfrm>
          <a:prstGeom prst="line">
            <a:avLst/>
          </a:prstGeom>
          <a:noFill/>
          <a:ln w="50800" cap="flat" cmpd="sng" algn="ctr">
            <a:solidFill>
              <a:srgbClr val="004677">
                <a:alpha val="35500"/>
              </a:srgb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23" name="Elipse 22">
            <a:extLst>
              <a:ext uri="{FF2B5EF4-FFF2-40B4-BE49-F238E27FC236}">
                <a16:creationId xmlns:a16="http://schemas.microsoft.com/office/drawing/2014/main" id="{8C71FDB0-F405-366A-5B85-3EFF1CAA6F41}"/>
              </a:ext>
            </a:extLst>
          </p:cNvPr>
          <p:cNvSpPr/>
          <p:nvPr/>
        </p:nvSpPr>
        <p:spPr>
          <a:xfrm>
            <a:off x="385810" y="3868174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26471777-7304-1889-867E-E3ED48989C36}"/>
              </a:ext>
            </a:extLst>
          </p:cNvPr>
          <p:cNvSpPr/>
          <p:nvPr/>
        </p:nvSpPr>
        <p:spPr>
          <a:xfrm>
            <a:off x="1129344" y="3881507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6BF28185-C1F6-08B9-BAFE-28BF1A8C5172}"/>
              </a:ext>
            </a:extLst>
          </p:cNvPr>
          <p:cNvSpPr/>
          <p:nvPr/>
        </p:nvSpPr>
        <p:spPr>
          <a:xfrm>
            <a:off x="2117897" y="3837135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7D819229-D25F-17A4-2BA5-2FCE6197B98B}"/>
              </a:ext>
            </a:extLst>
          </p:cNvPr>
          <p:cNvSpPr/>
          <p:nvPr/>
        </p:nvSpPr>
        <p:spPr>
          <a:xfrm>
            <a:off x="3311060" y="3864608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D726F1F2-2A33-4859-9E71-F9D23B5293DF}"/>
              </a:ext>
            </a:extLst>
          </p:cNvPr>
          <p:cNvSpPr/>
          <p:nvPr/>
        </p:nvSpPr>
        <p:spPr>
          <a:xfrm>
            <a:off x="4622924" y="3864608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A4030B4C-2F89-601E-5F7E-AB6A83D45DB3}"/>
              </a:ext>
            </a:extLst>
          </p:cNvPr>
          <p:cNvSpPr/>
          <p:nvPr/>
        </p:nvSpPr>
        <p:spPr>
          <a:xfrm>
            <a:off x="5635885" y="3864192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160D8842-3394-13F3-4E7E-EDF9DB931013}"/>
              </a:ext>
            </a:extLst>
          </p:cNvPr>
          <p:cNvSpPr/>
          <p:nvPr/>
        </p:nvSpPr>
        <p:spPr>
          <a:xfrm>
            <a:off x="6833481" y="3856753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7796A30B-DEBF-429D-D287-FD2DEF38EEB5}"/>
              </a:ext>
            </a:extLst>
          </p:cNvPr>
          <p:cNvSpPr/>
          <p:nvPr/>
        </p:nvSpPr>
        <p:spPr>
          <a:xfrm>
            <a:off x="8053502" y="3860592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ED25879-50A1-BD7A-93D6-786B5C2F0BF5}"/>
              </a:ext>
            </a:extLst>
          </p:cNvPr>
          <p:cNvSpPr txBox="1"/>
          <p:nvPr/>
        </p:nvSpPr>
        <p:spPr>
          <a:xfrm>
            <a:off x="264853" y="2802237"/>
            <a:ext cx="1787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Fecha de ingreso: </a:t>
            </a:r>
            <a:r>
              <a:rPr kumimoji="0" lang="es-MX" sz="1200" b="1" i="0" u="none" strike="noStrike" kern="1200" cap="none" spc="0" normalizeH="0" baseline="0" noProof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 de marzo de 2021.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337B8C2-6A03-CFF2-CC08-DB0A25E025E2}"/>
              </a:ext>
            </a:extLst>
          </p:cNvPr>
          <p:cNvSpPr txBox="1"/>
          <p:nvPr/>
        </p:nvSpPr>
        <p:spPr>
          <a:xfrm>
            <a:off x="357219" y="4597294"/>
            <a:ext cx="223323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Primer trámite constitucional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(Cámara de Diputados): Proyecto aprobado con alto consenso.</a:t>
            </a: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D70FC6F-5217-DC55-6D1B-9917DD695B93}"/>
              </a:ext>
            </a:extLst>
          </p:cNvPr>
          <p:cNvSpPr txBox="1"/>
          <p:nvPr/>
        </p:nvSpPr>
        <p:spPr>
          <a:xfrm>
            <a:off x="1838021" y="2063573"/>
            <a:ext cx="215211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Segundo Trámite Constitucional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(Senado): El proyecto fue aprobado en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por la Comisión de Economía el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 de enero de 2022.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BE3694A-EF6B-053B-CBC6-C4A37C6458A7}"/>
              </a:ext>
            </a:extLst>
          </p:cNvPr>
          <p:cNvSpPr txBox="1"/>
          <p:nvPr/>
        </p:nvSpPr>
        <p:spPr>
          <a:xfrm>
            <a:off x="2590455" y="4597294"/>
            <a:ext cx="176006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Último paquete de indicaciones del Ejecutivo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presentado el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 de abril de 2023.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33A135E-552C-F22B-156E-86C418711663}"/>
              </a:ext>
            </a:extLst>
          </p:cNvPr>
          <p:cNvSpPr txBox="1"/>
          <p:nvPr/>
        </p:nvSpPr>
        <p:spPr>
          <a:xfrm>
            <a:off x="4447233" y="4597294"/>
            <a:ext cx="21824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Proyecto fue aprobado por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Comisión de Economía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 Senado el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 de mayo de 2023.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B0ED937-D339-ABF2-252F-95DFAA7645F5}"/>
              </a:ext>
            </a:extLst>
          </p:cNvPr>
          <p:cNvSpPr txBox="1"/>
          <p:nvPr/>
        </p:nvSpPr>
        <p:spPr>
          <a:xfrm>
            <a:off x="4350518" y="2617571"/>
            <a:ext cx="26818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Proyecto fue aprobado por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Comisión de Hacienda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 Senado el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 de mayo de 2023.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4B126CF-BE2D-CA8F-D49B-6D9560A8CB28}"/>
              </a:ext>
            </a:extLst>
          </p:cNvPr>
          <p:cNvSpPr txBox="1"/>
          <p:nvPr/>
        </p:nvSpPr>
        <p:spPr>
          <a:xfrm>
            <a:off x="6583754" y="4597294"/>
            <a:ext cx="252816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Proyecto fue aprobado por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sala del Senado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por 37 votos a favor y 0 votos en contra, el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de junio de 2023.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B51D62A-5729-3CBA-255F-E59FDDEBAD4F}"/>
              </a:ext>
            </a:extLst>
          </p:cNvPr>
          <p:cNvSpPr txBox="1"/>
          <p:nvPr/>
        </p:nvSpPr>
        <p:spPr>
          <a:xfrm>
            <a:off x="6718152" y="1878908"/>
            <a:ext cx="292099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 de julio de 2023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proyecto fue aprobado prácticamente en su totalidad por la sala de la C. Diputados (en tercer tramite constitucional), con la excepción de algunos artículos que fueron rechazados y pasaron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Comisión Mixta. </a:t>
            </a: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2E081AAA-7C34-8310-88EF-AA3F061844FC}"/>
              </a:ext>
            </a:extLst>
          </p:cNvPr>
          <p:cNvCxnSpPr>
            <a:cxnSpLocks/>
          </p:cNvCxnSpPr>
          <p:nvPr/>
        </p:nvCxnSpPr>
        <p:spPr>
          <a:xfrm flipH="1" flipV="1">
            <a:off x="510956" y="3462968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BE6B4C5B-A4A3-9870-3DD9-F79F28CF6240}"/>
              </a:ext>
            </a:extLst>
          </p:cNvPr>
          <p:cNvCxnSpPr/>
          <p:nvPr/>
        </p:nvCxnSpPr>
        <p:spPr>
          <a:xfrm flipH="1" flipV="1">
            <a:off x="2263590" y="3462968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AB9C23D5-4D1E-4669-F852-B4453829E387}"/>
              </a:ext>
            </a:extLst>
          </p:cNvPr>
          <p:cNvCxnSpPr>
            <a:cxnSpLocks/>
          </p:cNvCxnSpPr>
          <p:nvPr/>
        </p:nvCxnSpPr>
        <p:spPr>
          <a:xfrm flipH="1" flipV="1">
            <a:off x="1254490" y="4118516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headEnd type="oval"/>
            <a:tailEnd type="none"/>
          </a:ln>
          <a:effectLst/>
        </p:spPr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A4954CCC-441E-39FC-1FD4-9ABC444D9BDE}"/>
              </a:ext>
            </a:extLst>
          </p:cNvPr>
          <p:cNvCxnSpPr/>
          <p:nvPr/>
        </p:nvCxnSpPr>
        <p:spPr>
          <a:xfrm flipH="1" flipV="1">
            <a:off x="5756668" y="3464976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1E9D6665-36AC-3CDD-B728-114F032A9AA7}"/>
              </a:ext>
            </a:extLst>
          </p:cNvPr>
          <p:cNvCxnSpPr/>
          <p:nvPr/>
        </p:nvCxnSpPr>
        <p:spPr>
          <a:xfrm flipH="1" flipV="1">
            <a:off x="8178648" y="3475192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D6766D9E-D13A-472E-3A36-C5EF327C4C3C}"/>
              </a:ext>
            </a:extLst>
          </p:cNvPr>
          <p:cNvCxnSpPr/>
          <p:nvPr/>
        </p:nvCxnSpPr>
        <p:spPr>
          <a:xfrm flipH="1" flipV="1">
            <a:off x="3436205" y="4122035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headEnd type="oval"/>
            <a:tailEnd type="none"/>
          </a:ln>
          <a:effectLst/>
        </p:spPr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25D77D13-209F-8699-A5B5-30F65AFA17A5}"/>
              </a:ext>
            </a:extLst>
          </p:cNvPr>
          <p:cNvCxnSpPr/>
          <p:nvPr/>
        </p:nvCxnSpPr>
        <p:spPr>
          <a:xfrm flipH="1" flipV="1">
            <a:off x="4772737" y="4100061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headEnd type="oval"/>
            <a:tailEnd type="none"/>
          </a:ln>
          <a:effectLst/>
        </p:spPr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F0FBA975-49B2-4875-E360-7F7FCB263A4C}"/>
              </a:ext>
            </a:extLst>
          </p:cNvPr>
          <p:cNvCxnSpPr/>
          <p:nvPr/>
        </p:nvCxnSpPr>
        <p:spPr>
          <a:xfrm flipH="1" flipV="1">
            <a:off x="6958626" y="4105136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headEnd type="oval"/>
            <a:tailEnd type="none"/>
          </a:ln>
          <a:effectLst/>
        </p:spPr>
      </p:cxnSp>
      <p:sp>
        <p:nvSpPr>
          <p:cNvPr id="47" name="Elipse 46">
            <a:extLst>
              <a:ext uri="{FF2B5EF4-FFF2-40B4-BE49-F238E27FC236}">
                <a16:creationId xmlns:a16="http://schemas.microsoft.com/office/drawing/2014/main" id="{7A2FF8B9-8703-EE51-7D37-D8C831FBF1C6}"/>
              </a:ext>
            </a:extLst>
          </p:cNvPr>
          <p:cNvSpPr/>
          <p:nvPr/>
        </p:nvSpPr>
        <p:spPr>
          <a:xfrm>
            <a:off x="9042614" y="3866742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434E8643-83E7-BD30-308C-336092886448}"/>
              </a:ext>
            </a:extLst>
          </p:cNvPr>
          <p:cNvCxnSpPr/>
          <p:nvPr/>
        </p:nvCxnSpPr>
        <p:spPr>
          <a:xfrm flipH="1" flipV="1">
            <a:off x="9177700" y="4114710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headEnd type="oval"/>
            <a:tailEnd type="none"/>
          </a:ln>
          <a:effectLst/>
        </p:spPr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6BFB41EC-545B-FB56-9F31-5961C8665C1E}"/>
              </a:ext>
            </a:extLst>
          </p:cNvPr>
          <p:cNvSpPr txBox="1"/>
          <p:nvPr/>
        </p:nvSpPr>
        <p:spPr>
          <a:xfrm>
            <a:off x="8862936" y="4597294"/>
            <a:ext cx="22581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de agosto de 2023: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Proyecto despachado por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Comisión Mixta. </a:t>
            </a:r>
            <a:r>
              <a:rPr kumimoji="0" lang="es-MX" sz="120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Pasa a la Sala de la Cámara de Diputados.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1CD542FB-020C-9F65-0D00-95921366C28E}"/>
              </a:ext>
            </a:extLst>
          </p:cNvPr>
          <p:cNvSpPr/>
          <p:nvPr/>
        </p:nvSpPr>
        <p:spPr>
          <a:xfrm>
            <a:off x="10224956" y="3875832"/>
            <a:ext cx="250293" cy="250293"/>
          </a:xfrm>
          <a:prstGeom prst="ellipse">
            <a:avLst/>
          </a:prstGeom>
          <a:solidFill>
            <a:srgbClr val="07272C">
              <a:lumMod val="25000"/>
              <a:lumOff val="75000"/>
            </a:srgbClr>
          </a:solidFill>
          <a:ln w="25400" cap="flat" cmpd="sng" algn="ctr">
            <a:solidFill>
              <a:srgbClr val="00467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800FDB5-05C8-F065-5224-7F4C2CE29E58}"/>
              </a:ext>
            </a:extLst>
          </p:cNvPr>
          <p:cNvCxnSpPr/>
          <p:nvPr/>
        </p:nvCxnSpPr>
        <p:spPr>
          <a:xfrm flipH="1" flipV="1">
            <a:off x="10350102" y="3490432"/>
            <a:ext cx="1" cy="403200"/>
          </a:xfrm>
          <a:prstGeom prst="line">
            <a:avLst/>
          </a:prstGeom>
          <a:noFill/>
          <a:ln w="25400" cap="flat" cmpd="sng" algn="ctr">
            <a:solidFill>
              <a:srgbClr val="004677"/>
            </a:solidFill>
            <a:prstDash val="solid"/>
            <a:miter lim="800000"/>
            <a:tailEnd type="oval"/>
          </a:ln>
          <a:effectLst/>
        </p:spPr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EE86C8A-7B0C-2A90-C2AF-C73038212A63}"/>
              </a:ext>
            </a:extLst>
          </p:cNvPr>
          <p:cNvSpPr txBox="1"/>
          <p:nvPr/>
        </p:nvSpPr>
        <p:spPr>
          <a:xfrm>
            <a:off x="9760339" y="2419477"/>
            <a:ext cx="22581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 y 29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agosto de 2023: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Proyecto aprobado por unanimidad en salas de Cámara d</a:t>
            </a:r>
            <a:r>
              <a:rPr kumimoji="0" lang="es-MX" sz="120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Diputados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Senado</a:t>
            </a:r>
            <a:r>
              <a:rPr kumimoji="0" lang="es-MX" sz="120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530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ocadillo: rectángulo 19">
            <a:extLst>
              <a:ext uri="{FF2B5EF4-FFF2-40B4-BE49-F238E27FC236}">
                <a16:creationId xmlns:a16="http://schemas.microsoft.com/office/drawing/2014/main" id="{990D42B5-F59B-783C-E4B1-EF68659A8270}"/>
              </a:ext>
            </a:extLst>
          </p:cNvPr>
          <p:cNvSpPr/>
          <p:nvPr/>
        </p:nvSpPr>
        <p:spPr>
          <a:xfrm>
            <a:off x="8253032" y="4321629"/>
            <a:ext cx="2935820" cy="829048"/>
          </a:xfrm>
          <a:prstGeom prst="wedgeRectCallout">
            <a:avLst>
              <a:gd name="adj1" fmla="val -6372"/>
              <a:gd name="adj2" fmla="val -102872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Bocadillo: rectángulo 17">
            <a:extLst>
              <a:ext uri="{FF2B5EF4-FFF2-40B4-BE49-F238E27FC236}">
                <a16:creationId xmlns:a16="http://schemas.microsoft.com/office/drawing/2014/main" id="{9F573BAB-47D4-975E-2ECF-47F3F0638C49}"/>
              </a:ext>
            </a:extLst>
          </p:cNvPr>
          <p:cNvSpPr/>
          <p:nvPr/>
        </p:nvSpPr>
        <p:spPr>
          <a:xfrm>
            <a:off x="5466459" y="2286001"/>
            <a:ext cx="2935820" cy="829048"/>
          </a:xfrm>
          <a:prstGeom prst="wedgeRectCallout">
            <a:avLst>
              <a:gd name="adj1" fmla="val -3777"/>
              <a:gd name="adj2" fmla="val 111153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Bocadillo: rectángulo 16">
            <a:extLst>
              <a:ext uri="{FF2B5EF4-FFF2-40B4-BE49-F238E27FC236}">
                <a16:creationId xmlns:a16="http://schemas.microsoft.com/office/drawing/2014/main" id="{5EF6E8D9-640D-F1F5-A159-8629B330748A}"/>
              </a:ext>
            </a:extLst>
          </p:cNvPr>
          <p:cNvSpPr/>
          <p:nvPr/>
        </p:nvSpPr>
        <p:spPr>
          <a:xfrm>
            <a:off x="2906486" y="4321629"/>
            <a:ext cx="2935820" cy="829048"/>
          </a:xfrm>
          <a:prstGeom prst="wedgeRectCallout">
            <a:avLst>
              <a:gd name="adj1" fmla="val -11934"/>
              <a:gd name="adj2" fmla="val -104185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Bocadillo: rectángulo 15">
            <a:extLst>
              <a:ext uri="{FF2B5EF4-FFF2-40B4-BE49-F238E27FC236}">
                <a16:creationId xmlns:a16="http://schemas.microsoft.com/office/drawing/2014/main" id="{E2B55707-C0C5-AB57-3037-4ACF093D8703}"/>
              </a:ext>
            </a:extLst>
          </p:cNvPr>
          <p:cNvSpPr/>
          <p:nvPr/>
        </p:nvSpPr>
        <p:spPr>
          <a:xfrm>
            <a:off x="914400" y="2286001"/>
            <a:ext cx="2935820" cy="829048"/>
          </a:xfrm>
          <a:prstGeom prst="wedgeRectCallout">
            <a:avLst>
              <a:gd name="adj1" fmla="val -36406"/>
              <a:gd name="adj2" fmla="val 104588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8707388" cy="661801"/>
          </a:xfrm>
        </p:spPr>
        <p:txBody>
          <a:bodyPr/>
          <a:lstStyle/>
          <a:p>
            <a:r>
              <a:rPr lang="es-MX" sz="3600" dirty="0">
                <a:solidFill>
                  <a:srgbClr val="07272C"/>
                </a:solidFill>
              </a:rPr>
              <a:t>Siguientes pasos</a:t>
            </a:r>
            <a:endParaRPr lang="es-CL" sz="3600" dirty="0"/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C76F9143-A3AC-9AD2-18C2-8770238329E8}"/>
              </a:ext>
            </a:extLst>
          </p:cNvPr>
          <p:cNvCxnSpPr>
            <a:cxnSpLocks/>
          </p:cNvCxnSpPr>
          <p:nvPr/>
        </p:nvCxnSpPr>
        <p:spPr>
          <a:xfrm>
            <a:off x="1349870" y="3742950"/>
            <a:ext cx="9192488" cy="0"/>
          </a:xfrm>
          <a:prstGeom prst="line">
            <a:avLst/>
          </a:prstGeom>
          <a:noFill/>
          <a:ln w="50800" cap="flat" cmpd="sng" algn="ctr">
            <a:solidFill>
              <a:schemeClr val="accent2">
                <a:lumMod val="60000"/>
                <a:lumOff val="40000"/>
                <a:alpha val="36000"/>
              </a:scheme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ED25879-50A1-BD7A-93D6-786B5C2F0BF5}"/>
              </a:ext>
            </a:extLst>
          </p:cNvPr>
          <p:cNvSpPr txBox="1"/>
          <p:nvPr/>
        </p:nvSpPr>
        <p:spPr>
          <a:xfrm>
            <a:off x="1015273" y="2366864"/>
            <a:ext cx="29358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12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Envío a Tribunal Constitucional </a:t>
            </a:r>
            <a:r>
              <a:rPr lang="es-MX" sz="1200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normas de rango LOC para control preventivo</a:t>
            </a: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D70FC6F-5217-DC55-6D1B-9917DD695B93}"/>
              </a:ext>
            </a:extLst>
          </p:cNvPr>
          <p:cNvSpPr txBox="1"/>
          <p:nvPr/>
        </p:nvSpPr>
        <p:spPr>
          <a:xfrm>
            <a:off x="3137664" y="4394759"/>
            <a:ext cx="28084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Congreso </a:t>
            </a:r>
            <a:r>
              <a:rPr lang="es-MX" sz="1200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manda oficio a </a:t>
            </a:r>
            <a:r>
              <a:rPr lang="es-MX" sz="12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Ejecutivo: 10 días para promulgación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BE3694A-EF6B-053B-CBC6-C4A37C6458A7}"/>
              </a:ext>
            </a:extLst>
          </p:cNvPr>
          <p:cNvSpPr txBox="1"/>
          <p:nvPr/>
        </p:nvSpPr>
        <p:spPr>
          <a:xfrm>
            <a:off x="5567332" y="2366864"/>
            <a:ext cx="28349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dirty="0">
                <a:solidFill>
                  <a:srgbClr val="0727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Decreto p</a:t>
            </a:r>
            <a:r>
              <a:rPr kumimoji="0" lang="es-MX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romulgatorio</a:t>
            </a:r>
            <a:r>
              <a:rPr kumimoji="0" lang="es-MX" sz="120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ingresa a la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Contraloría General de la República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B0ED937-D339-ABF2-252F-95DFAA7645F5}"/>
              </a:ext>
            </a:extLst>
          </p:cNvPr>
          <p:cNvSpPr txBox="1"/>
          <p:nvPr/>
        </p:nvSpPr>
        <p:spPr>
          <a:xfrm>
            <a:off x="8523163" y="4394759"/>
            <a:ext cx="20380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Publicación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Ley en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Diario Oficial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8C71FDB0-F405-366A-5B85-3EFF1CAA6F41}"/>
              </a:ext>
            </a:extLst>
          </p:cNvPr>
          <p:cNvSpPr/>
          <p:nvPr/>
        </p:nvSpPr>
        <p:spPr>
          <a:xfrm>
            <a:off x="1218110" y="3617803"/>
            <a:ext cx="250293" cy="250293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26471777-7304-1889-867E-E3ED48989C36}"/>
              </a:ext>
            </a:extLst>
          </p:cNvPr>
          <p:cNvSpPr/>
          <p:nvPr/>
        </p:nvSpPr>
        <p:spPr>
          <a:xfrm>
            <a:off x="3951093" y="3631136"/>
            <a:ext cx="250293" cy="250293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endParaRPr kumimoji="0" lang="es-CL" sz="14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DBB808C6-CEA3-E67B-DED0-A1FACED8D886}"/>
              </a:ext>
            </a:extLst>
          </p:cNvPr>
          <p:cNvSpPr/>
          <p:nvPr/>
        </p:nvSpPr>
        <p:spPr>
          <a:xfrm>
            <a:off x="6684076" y="3617803"/>
            <a:ext cx="250293" cy="250293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E25AC949-CECD-A4C0-0E58-01148ADB7885}"/>
              </a:ext>
            </a:extLst>
          </p:cNvPr>
          <p:cNvSpPr/>
          <p:nvPr/>
        </p:nvSpPr>
        <p:spPr>
          <a:xfrm>
            <a:off x="9417058" y="3631136"/>
            <a:ext cx="250293" cy="250293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endParaRPr kumimoji="0" lang="es-CL" sz="1400" b="0" i="0" u="none" strike="noStrike" kern="0" cap="none" spc="0" normalizeH="0" baseline="0" noProof="0">
              <a:ln>
                <a:noFill/>
              </a:ln>
              <a:solidFill>
                <a:srgbClr val="00467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24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8" y="441243"/>
            <a:ext cx="9318705" cy="661801"/>
          </a:xfrm>
        </p:spPr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Modernización de Ley de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Compras Públicas: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ejes centrales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CL" sz="3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4905230-9C36-2901-8264-D09A83087866}"/>
              </a:ext>
            </a:extLst>
          </p:cNvPr>
          <p:cNvSpPr txBox="1"/>
          <p:nvPr/>
        </p:nvSpPr>
        <p:spPr>
          <a:xfrm>
            <a:off x="635511" y="3585205"/>
            <a:ext cx="21335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Mayor probidad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y transparencia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9FC23FA-B1E4-E73E-CCFD-8D21FFF6646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06746" y="2280570"/>
            <a:ext cx="1191128" cy="120012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343C875-4D4C-73D9-81AE-7E4B4C70ED6D}"/>
              </a:ext>
            </a:extLst>
          </p:cNvPr>
          <p:cNvSpPr txBox="1"/>
          <p:nvPr/>
        </p:nvSpPr>
        <p:spPr>
          <a:xfrm>
            <a:off x="668842" y="4523371"/>
            <a:ext cx="2066936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Ampliación alcance Ley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Nuevo capítulo probidad y transparencia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Nuevas facultades ChileCompra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B7D51D2-53CF-F63D-29FC-CDE2BA3CCE1A}"/>
              </a:ext>
            </a:extLst>
          </p:cNvPr>
          <p:cNvCxnSpPr>
            <a:cxnSpLocks/>
          </p:cNvCxnSpPr>
          <p:nvPr/>
        </p:nvCxnSpPr>
        <p:spPr>
          <a:xfrm>
            <a:off x="2803836" y="2379896"/>
            <a:ext cx="0" cy="3854276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58374438-2F3D-9EDE-DE3E-703B6DA983FD}"/>
              </a:ext>
            </a:extLst>
          </p:cNvPr>
          <p:cNvCxnSpPr>
            <a:cxnSpLocks/>
          </p:cNvCxnSpPr>
          <p:nvPr/>
        </p:nvCxnSpPr>
        <p:spPr>
          <a:xfrm>
            <a:off x="4983737" y="2379896"/>
            <a:ext cx="0" cy="3854276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9C565B2A-1BE3-0F02-9BBC-A9FAFD4CA075}"/>
              </a:ext>
            </a:extLst>
          </p:cNvPr>
          <p:cNvCxnSpPr>
            <a:cxnSpLocks/>
          </p:cNvCxnSpPr>
          <p:nvPr/>
        </p:nvCxnSpPr>
        <p:spPr>
          <a:xfrm>
            <a:off x="7174111" y="2379896"/>
            <a:ext cx="0" cy="3854276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B274C03-07A5-B338-AE4C-F77C808E84FF}"/>
              </a:ext>
            </a:extLst>
          </p:cNvPr>
          <p:cNvCxnSpPr>
            <a:cxnSpLocks/>
          </p:cNvCxnSpPr>
          <p:nvPr/>
        </p:nvCxnSpPr>
        <p:spPr>
          <a:xfrm>
            <a:off x="9412983" y="2379896"/>
            <a:ext cx="0" cy="3854276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9C014327-6D7D-BCAC-36A3-1BCB5D9EC2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5957" y="2338210"/>
            <a:ext cx="1109356" cy="108484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E39DCC2B-A144-3E55-B2F4-B64C7393DB84}"/>
              </a:ext>
            </a:extLst>
          </p:cNvPr>
          <p:cNvSpPr txBox="1"/>
          <p:nvPr/>
        </p:nvSpPr>
        <p:spPr>
          <a:xfrm>
            <a:off x="2803836" y="3585205"/>
            <a:ext cx="21335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Eficiente uso de los recursos públicos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5AF9B88-64B7-7404-FD74-40D6DCC22ED3}"/>
              </a:ext>
            </a:extLst>
          </p:cNvPr>
          <p:cNvSpPr txBox="1"/>
          <p:nvPr/>
        </p:nvSpPr>
        <p:spPr>
          <a:xfrm>
            <a:off x="2924170" y="4560719"/>
            <a:ext cx="18929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Nuevos Procedimientos de compra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Modificaciones a los Convenios Marco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Fortalecimiento Planes de Compra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1AC215-E10F-75D5-0C5F-DF474A36BD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8281" y="2336607"/>
            <a:ext cx="1133954" cy="110956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E8C46DA1-5E17-FB94-B7A1-ED7B92A1EBE4}"/>
              </a:ext>
            </a:extLst>
          </p:cNvPr>
          <p:cNvSpPr txBox="1"/>
          <p:nvPr/>
        </p:nvSpPr>
        <p:spPr>
          <a:xfrm>
            <a:off x="5018459" y="3585205"/>
            <a:ext cx="213359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Impulso a la participación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 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de </a:t>
            </a:r>
            <a:r>
              <a:rPr kumimoji="0" lang="es-ES" sz="1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Mipymes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D5E10D5-05A6-6A57-66A4-E1EE3C4FE10C}"/>
              </a:ext>
            </a:extLst>
          </p:cNvPr>
          <p:cNvSpPr txBox="1"/>
          <p:nvPr/>
        </p:nvSpPr>
        <p:spPr>
          <a:xfrm>
            <a:off x="5138793" y="4560719"/>
            <a:ext cx="1892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Nuevo </a:t>
            </a:r>
            <a:r>
              <a:rPr lang="es-MX" sz="1200" dirty="0"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capítulo sobre participación de </a:t>
            </a:r>
            <a:r>
              <a:rPr lang="es-MX" sz="1200" dirty="0" err="1"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Mipymes</a:t>
            </a:r>
            <a:endParaRPr lang="es-ES" sz="1200" dirty="0">
              <a:latin typeface="Verdana" panose="020B0604030504040204" pitchFamily="34" charset="0"/>
              <a:ea typeface="Verdana" panose="020B0604030504040204" pitchFamily="34" charset="0"/>
              <a:sym typeface="Arial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03DABE-C99E-7F37-A111-DF250ADBFA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70565" y="2336607"/>
            <a:ext cx="1095404" cy="110461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3FE0A55C-71EA-EA2B-B940-F877B50187DC}"/>
              </a:ext>
            </a:extLst>
          </p:cNvPr>
          <p:cNvSpPr txBox="1"/>
          <p:nvPr/>
        </p:nvSpPr>
        <p:spPr>
          <a:xfrm>
            <a:off x="7208869" y="3585205"/>
            <a:ext cx="21335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Innovación y sustentabilidad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288A64-CD9C-BD89-EAC4-440BDC4375C5}"/>
              </a:ext>
            </a:extLst>
          </p:cNvPr>
          <p:cNvSpPr txBox="1"/>
          <p:nvPr/>
        </p:nvSpPr>
        <p:spPr>
          <a:xfrm>
            <a:off x="7299140" y="4553239"/>
            <a:ext cx="1892930" cy="172354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1200" dirty="0">
                <a:latin typeface="Verdana"/>
                <a:ea typeface="Verdana"/>
                <a:sym typeface="Arial"/>
              </a:rPr>
              <a:t>Nuevo capítulo sobre innovación y sustentabilidad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1200" dirty="0"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Comité de Innovación y sustentabilidad.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1200" dirty="0">
                <a:latin typeface="Verdana"/>
                <a:ea typeface="Verdana"/>
                <a:sym typeface="Arial"/>
              </a:rPr>
              <a:t>Plataforma economía circular</a:t>
            </a:r>
            <a:endParaRPr lang="es-MX" sz="1200" dirty="0">
              <a:latin typeface="Verdana"/>
              <a:ea typeface="Verdana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997C624-BC6E-80FF-BF42-B9F88CF628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21631" y="2336607"/>
            <a:ext cx="1122818" cy="1104610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C7633B5D-F489-A9DC-E361-85F3CFCB623C}"/>
              </a:ext>
            </a:extLst>
          </p:cNvPr>
          <p:cNvSpPr txBox="1"/>
          <p:nvPr/>
        </p:nvSpPr>
        <p:spPr>
          <a:xfrm>
            <a:off x="9388164" y="3585205"/>
            <a:ext cx="21897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Fortalecimiento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del Tribunal de Contratación Pública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B7BC4E7-7D4C-6DBF-2EDD-60915B07B648}"/>
              </a:ext>
            </a:extLst>
          </p:cNvPr>
          <p:cNvSpPr txBox="1"/>
          <p:nvPr/>
        </p:nvSpPr>
        <p:spPr>
          <a:xfrm>
            <a:off x="9536575" y="4761617"/>
            <a:ext cx="189293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/>
                <a:ea typeface="Verdana"/>
                <a:sym typeface="Arial"/>
              </a:rPr>
              <a:t>Aumento competencia TCP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200" dirty="0">
                <a:latin typeface="Verdana"/>
                <a:ea typeface="Verdana"/>
                <a:sym typeface="Arial"/>
              </a:rPr>
              <a:t>Cambio en gestión administrativa TCP</a:t>
            </a:r>
            <a:endParaRPr lang="es-ES" sz="1200" dirty="0">
              <a:latin typeface="Verdana"/>
              <a:ea typeface="Verdana"/>
            </a:endParaRP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A5416829-E12C-961B-4C6B-C1DCB4182CF7}"/>
              </a:ext>
            </a:extLst>
          </p:cNvPr>
          <p:cNvSpPr/>
          <p:nvPr/>
        </p:nvSpPr>
        <p:spPr>
          <a:xfrm>
            <a:off x="7770565" y="2333596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E40A763E-CC85-2EA1-66EF-6E2A416658DB}"/>
              </a:ext>
            </a:extLst>
          </p:cNvPr>
          <p:cNvSpPr/>
          <p:nvPr/>
        </p:nvSpPr>
        <p:spPr>
          <a:xfrm>
            <a:off x="9923456" y="2333596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E9D968C8-7516-A3C6-41A4-3178C00F1C8B}"/>
              </a:ext>
            </a:extLst>
          </p:cNvPr>
          <p:cNvSpPr/>
          <p:nvPr/>
        </p:nvSpPr>
        <p:spPr>
          <a:xfrm>
            <a:off x="5536651" y="2333596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35E99CAA-E876-7B3E-2DC4-0EBEC1B1D08C}"/>
              </a:ext>
            </a:extLst>
          </p:cNvPr>
          <p:cNvSpPr/>
          <p:nvPr/>
        </p:nvSpPr>
        <p:spPr>
          <a:xfrm>
            <a:off x="3314312" y="2333596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512A7658-77BB-14CE-8065-FEDDEE702902}"/>
              </a:ext>
            </a:extLst>
          </p:cNvPr>
          <p:cNvSpPr/>
          <p:nvPr/>
        </p:nvSpPr>
        <p:spPr>
          <a:xfrm>
            <a:off x="1149846" y="2333596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65922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45B20F06-EDEF-9EC6-F34F-6574787ACE9F}"/>
              </a:ext>
            </a:extLst>
          </p:cNvPr>
          <p:cNvSpPr/>
          <p:nvPr/>
        </p:nvSpPr>
        <p:spPr>
          <a:xfrm>
            <a:off x="0" y="1687484"/>
            <a:ext cx="12192000" cy="3813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2570AE8-15A9-E799-E1F9-F924E5769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>
                <a:latin typeface="Verdana"/>
                <a:ea typeface="Verdana"/>
              </a:rPr>
              <a:t>Fases de la implementación</a:t>
            </a:r>
            <a:endParaRPr lang="es-CL" sz="360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505EB1-35EA-607B-F07F-2A796885B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9285" y="1264026"/>
            <a:ext cx="8632245" cy="299448"/>
          </a:xfrm>
        </p:spPr>
        <p:txBody>
          <a:bodyPr/>
          <a:lstStyle/>
          <a:p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727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Hitos de implementación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0727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0D2EE84-4B30-52EB-6EC5-947C96D52291}"/>
              </a:ext>
            </a:extLst>
          </p:cNvPr>
          <p:cNvCxnSpPr>
            <a:cxnSpLocks/>
          </p:cNvCxnSpPr>
          <p:nvPr/>
        </p:nvCxnSpPr>
        <p:spPr>
          <a:xfrm>
            <a:off x="1457875" y="2748527"/>
            <a:ext cx="920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>
            <a:extLst>
              <a:ext uri="{FF2B5EF4-FFF2-40B4-BE49-F238E27FC236}">
                <a16:creationId xmlns:a16="http://schemas.microsoft.com/office/drawing/2014/main" id="{96F0BE5D-F59D-4494-F8ED-0D720DDDE9FC}"/>
              </a:ext>
            </a:extLst>
          </p:cNvPr>
          <p:cNvSpPr/>
          <p:nvPr/>
        </p:nvSpPr>
        <p:spPr>
          <a:xfrm>
            <a:off x="1220878" y="2456476"/>
            <a:ext cx="621676" cy="57848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11876B9-1799-D2F9-F8A3-3924DFD745FA}"/>
              </a:ext>
            </a:extLst>
          </p:cNvPr>
          <p:cNvSpPr/>
          <p:nvPr/>
        </p:nvSpPr>
        <p:spPr>
          <a:xfrm>
            <a:off x="3460832" y="2470478"/>
            <a:ext cx="621676" cy="57848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C367B51-6FCD-1984-9046-43E205DB6190}"/>
              </a:ext>
            </a:extLst>
          </p:cNvPr>
          <p:cNvSpPr/>
          <p:nvPr/>
        </p:nvSpPr>
        <p:spPr>
          <a:xfrm>
            <a:off x="5591008" y="2521726"/>
            <a:ext cx="621676" cy="57848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12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903FEC4-C2BF-D70C-D2E5-A02FF8A1D445}"/>
              </a:ext>
            </a:extLst>
          </p:cNvPr>
          <p:cNvSpPr/>
          <p:nvPr/>
        </p:nvSpPr>
        <p:spPr>
          <a:xfrm>
            <a:off x="7808883" y="2508611"/>
            <a:ext cx="621676" cy="57848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18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08CD9F36-BDDD-CD0F-AB33-AE15158CE801}"/>
              </a:ext>
            </a:extLst>
          </p:cNvPr>
          <p:cNvSpPr/>
          <p:nvPr/>
        </p:nvSpPr>
        <p:spPr>
          <a:xfrm>
            <a:off x="10324937" y="2508611"/>
            <a:ext cx="621676" cy="578485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24</a:t>
            </a:r>
            <a:endParaRPr kumimoji="0" lang="es-CL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7C7CD0-497E-003C-1A63-97C5F6ADF503}"/>
              </a:ext>
            </a:extLst>
          </p:cNvPr>
          <p:cNvSpPr txBox="1"/>
          <p:nvPr/>
        </p:nvSpPr>
        <p:spPr>
          <a:xfrm>
            <a:off x="535902" y="3088804"/>
            <a:ext cx="202449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>
                <a:latin typeface="Verdana" panose="020B0604030504040204" pitchFamily="34" charset="0"/>
                <a:ea typeface="Verdana" panose="020B0604030504040204" pitchFamily="34" charset="0"/>
              </a:rPr>
              <a:t>Publicación</a:t>
            </a:r>
            <a:endParaRPr kumimoji="0" lang="es-ES" sz="12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de la Ley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>
                <a:latin typeface="Verdana" panose="020B0604030504040204" pitchFamily="34" charset="0"/>
                <a:ea typeface="Verdana" panose="020B0604030504040204" pitchFamily="34" charset="0"/>
              </a:rPr>
              <a:t>Septiembre - </a:t>
            </a:r>
            <a:r>
              <a:rPr kumimoji="0" lang="es-ES" sz="105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Diciembre 2023</a:t>
            </a:r>
            <a:endParaRPr kumimoji="0" lang="es-CL" sz="105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B355D7B-9053-96FE-99CD-8C063F41182B}"/>
              </a:ext>
            </a:extLst>
          </p:cNvPr>
          <p:cNvSpPr txBox="1"/>
          <p:nvPr/>
        </p:nvSpPr>
        <p:spPr>
          <a:xfrm>
            <a:off x="2782169" y="3088804"/>
            <a:ext cx="1965236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Publicación del Reglamento de compra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Marzo - Junio 2024</a:t>
            </a:r>
            <a:endParaRPr kumimoji="0" lang="es-CL" sz="105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0B27565-516E-8559-F0C3-6852A792B366}"/>
              </a:ext>
            </a:extLst>
          </p:cNvPr>
          <p:cNvSpPr txBox="1"/>
          <p:nvPr/>
        </p:nvSpPr>
        <p:spPr>
          <a:xfrm>
            <a:off x="4747405" y="3088804"/>
            <a:ext cx="228775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Implementación Primera parte de la ley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Septiembre - Diciembre 2024</a:t>
            </a:r>
            <a:endParaRPr kumimoji="0" lang="es-CL" sz="105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35EF10B-AC45-DD25-57C4-E91F7BADA251}"/>
              </a:ext>
            </a:extLst>
          </p:cNvPr>
          <p:cNvSpPr txBox="1"/>
          <p:nvPr/>
        </p:nvSpPr>
        <p:spPr>
          <a:xfrm>
            <a:off x="7106584" y="3088804"/>
            <a:ext cx="225654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Implementación Segunda parte de la ley </a:t>
            </a:r>
            <a:r>
              <a:rPr kumimoji="0" lang="es-ES" sz="105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Marzo</a:t>
            </a: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- Junio 2025</a:t>
            </a:r>
            <a:endParaRPr kumimoji="0" lang="es-CL" sz="105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6BB0F81-3BBD-9A0D-E274-04A9E126E04C}"/>
              </a:ext>
            </a:extLst>
          </p:cNvPr>
          <p:cNvSpPr txBox="1"/>
          <p:nvPr/>
        </p:nvSpPr>
        <p:spPr>
          <a:xfrm>
            <a:off x="9584898" y="3088804"/>
            <a:ext cx="225654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Implementación Tercera parte de la ley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Septiembre - Diciembre 2025</a:t>
            </a:r>
            <a:endParaRPr kumimoji="0" lang="es-CL" sz="105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252AB24-7B6F-F6BE-41A5-C9587BB43D4D}"/>
              </a:ext>
            </a:extLst>
          </p:cNvPr>
          <p:cNvSpPr txBox="1"/>
          <p:nvPr/>
        </p:nvSpPr>
        <p:spPr>
          <a:xfrm>
            <a:off x="913236" y="2109703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         Mes                                                        </a:t>
            </a:r>
            <a:r>
              <a:rPr kumimoji="0" lang="es-ES" sz="1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Mes</a:t>
            </a: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		     Mes		                Mes			          Mes</a:t>
            </a:r>
            <a:endParaRPr kumimoji="0" lang="es-CL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162CD94-9674-B597-9BE7-3FCCD12352F5}"/>
              </a:ext>
            </a:extLst>
          </p:cNvPr>
          <p:cNvSpPr/>
          <p:nvPr/>
        </p:nvSpPr>
        <p:spPr>
          <a:xfrm>
            <a:off x="4965630" y="1682414"/>
            <a:ext cx="4231674" cy="388087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AÑO 1</a:t>
            </a: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8FD9B14-E5C9-5E0B-21C8-4C0178DA30EB}"/>
              </a:ext>
            </a:extLst>
          </p:cNvPr>
          <p:cNvSpPr/>
          <p:nvPr/>
        </p:nvSpPr>
        <p:spPr>
          <a:xfrm>
            <a:off x="9704644" y="1682415"/>
            <a:ext cx="2136804" cy="3813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AÑO 2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9F6B8EC-BC6C-7E66-1E9C-010B421386C0}"/>
              </a:ext>
            </a:extLst>
          </p:cNvPr>
          <p:cNvSpPr txBox="1"/>
          <p:nvPr/>
        </p:nvSpPr>
        <p:spPr>
          <a:xfrm>
            <a:off x="571876" y="3992632"/>
            <a:ext cx="1911278" cy="9100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CL" sz="1600">
              <a:solidFill>
                <a:schemeClr val="tx1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2CBF01C-F196-65AA-F3FB-26220FBB16FE}"/>
              </a:ext>
            </a:extLst>
          </p:cNvPr>
          <p:cNvSpPr txBox="1"/>
          <p:nvPr/>
        </p:nvSpPr>
        <p:spPr>
          <a:xfrm>
            <a:off x="571876" y="4902666"/>
            <a:ext cx="1911278" cy="1553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CL" sz="1600">
              <a:solidFill>
                <a:schemeClr val="tx1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7B28F94-468C-1E5D-F539-4861BE18EE06}"/>
              </a:ext>
            </a:extLst>
          </p:cNvPr>
          <p:cNvSpPr txBox="1"/>
          <p:nvPr/>
        </p:nvSpPr>
        <p:spPr>
          <a:xfrm>
            <a:off x="571875" y="4379446"/>
            <a:ext cx="187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</a:rPr>
              <a:t>Capítulo VII de Probidad</a:t>
            </a:r>
            <a:endParaRPr lang="es-CL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E1D72D4-3989-7BA5-639B-92880F1443DF}"/>
              </a:ext>
            </a:extLst>
          </p:cNvPr>
          <p:cNvSpPr txBox="1"/>
          <p:nvPr/>
        </p:nvSpPr>
        <p:spPr>
          <a:xfrm>
            <a:off x="574856" y="4941409"/>
            <a:ext cx="18789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Canal de Denuncia reservada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Declaraciones juradas para ofertar e inhabilidades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000">
                <a:latin typeface="Verdana" panose="020B0604030504040204" pitchFamily="34" charset="0"/>
                <a:ea typeface="Verdana" panose="020B0604030504040204" pitchFamily="34" charset="0"/>
              </a:rPr>
              <a:t>Nuevo módulo de Consultas al Mercado</a:t>
            </a:r>
            <a:endParaRPr kumimoji="0" lang="es-ES" sz="1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CL" sz="10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5DD0926-6E4E-15CA-B6AD-8AEFAEABBDCC}"/>
              </a:ext>
            </a:extLst>
          </p:cNvPr>
          <p:cNvSpPr txBox="1"/>
          <p:nvPr/>
        </p:nvSpPr>
        <p:spPr>
          <a:xfrm>
            <a:off x="2774824" y="3992632"/>
            <a:ext cx="1911278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L" sz="1600">
                <a:solidFill>
                  <a:schemeClr val="tx1"/>
                </a:solidFill>
              </a:rPr>
              <a:t>Hito 2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03A1879-B831-21C5-B41D-019B42208319}"/>
              </a:ext>
            </a:extLst>
          </p:cNvPr>
          <p:cNvSpPr txBox="1"/>
          <p:nvPr/>
        </p:nvSpPr>
        <p:spPr>
          <a:xfrm>
            <a:off x="2774824" y="4293067"/>
            <a:ext cx="1911278" cy="21630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CL" sz="1600">
              <a:solidFill>
                <a:schemeClr val="tx1"/>
              </a:solidFill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7CF1D0F-D9C3-F5CB-F2C5-139A27B99224}"/>
              </a:ext>
            </a:extLst>
          </p:cNvPr>
          <p:cNvSpPr txBox="1"/>
          <p:nvPr/>
        </p:nvSpPr>
        <p:spPr>
          <a:xfrm>
            <a:off x="2774823" y="4379446"/>
            <a:ext cx="18789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</a:rPr>
              <a:t>Nuevo Reglamento de Compras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AFDDD5D-40B3-1C64-A984-8E496954B4C8}"/>
              </a:ext>
            </a:extLst>
          </p:cNvPr>
          <p:cNvSpPr txBox="1"/>
          <p:nvPr/>
        </p:nvSpPr>
        <p:spPr>
          <a:xfrm>
            <a:off x="577563" y="3975240"/>
            <a:ext cx="18933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1600" b="1">
                <a:latin typeface="Verdana" panose="020B0604030504040204" pitchFamily="34" charset="0"/>
                <a:ea typeface="Verdana" panose="020B0604030504040204" pitchFamily="34" charset="0"/>
              </a:rPr>
              <a:t>Hito 1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B1951F01-D5AF-2601-196F-F6B99DDDC425}"/>
              </a:ext>
            </a:extLst>
          </p:cNvPr>
          <p:cNvSpPr txBox="1"/>
          <p:nvPr/>
        </p:nvSpPr>
        <p:spPr>
          <a:xfrm>
            <a:off x="4965631" y="3992632"/>
            <a:ext cx="1911278" cy="3077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L" sz="1600">
                <a:solidFill>
                  <a:schemeClr val="bg1"/>
                </a:solidFill>
              </a:rPr>
              <a:t>Hito 3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F2C8DF40-9788-E22A-DC7F-3F5F3FD0ECE2}"/>
              </a:ext>
            </a:extLst>
          </p:cNvPr>
          <p:cNvSpPr txBox="1"/>
          <p:nvPr/>
        </p:nvSpPr>
        <p:spPr>
          <a:xfrm>
            <a:off x="4965631" y="4293067"/>
            <a:ext cx="1911278" cy="21630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CL" sz="1600">
              <a:solidFill>
                <a:schemeClr val="tx1"/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8846605-7A35-5919-B737-DFD6063C66EF}"/>
              </a:ext>
            </a:extLst>
          </p:cNvPr>
          <p:cNvSpPr txBox="1"/>
          <p:nvPr/>
        </p:nvSpPr>
        <p:spPr>
          <a:xfrm>
            <a:off x="4965630" y="4379446"/>
            <a:ext cx="18789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</a:rPr>
              <a:t>Nuevos compradores, nuevas funcionalidades y nuevas atribuciones CHC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B26F0680-CAFD-C4CC-09E6-18A266547741}"/>
              </a:ext>
            </a:extLst>
          </p:cNvPr>
          <p:cNvSpPr txBox="1"/>
          <p:nvPr/>
        </p:nvSpPr>
        <p:spPr>
          <a:xfrm>
            <a:off x="7286026" y="3992632"/>
            <a:ext cx="1911278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L" sz="1600">
                <a:solidFill>
                  <a:schemeClr val="bg1"/>
                </a:solidFill>
              </a:rPr>
              <a:t>Hito 4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56656EAC-D928-47DC-1746-AF19FDBD1C38}"/>
              </a:ext>
            </a:extLst>
          </p:cNvPr>
          <p:cNvSpPr txBox="1"/>
          <p:nvPr/>
        </p:nvSpPr>
        <p:spPr>
          <a:xfrm>
            <a:off x="7286026" y="4312771"/>
            <a:ext cx="1911278" cy="21433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CL" sz="1600">
              <a:solidFill>
                <a:schemeClr val="tx1"/>
              </a:solidFill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6F04F53-ACA8-34DC-50BC-523DEFB332B8}"/>
              </a:ext>
            </a:extLst>
          </p:cNvPr>
          <p:cNvSpPr txBox="1"/>
          <p:nvPr/>
        </p:nvSpPr>
        <p:spPr>
          <a:xfrm>
            <a:off x="7286025" y="4379446"/>
            <a:ext cx="18789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</a:rPr>
              <a:t>Nuevos mecanismos </a:t>
            </a:r>
          </a:p>
          <a:p>
            <a:pPr algn="ctr"/>
            <a:r>
              <a:rPr lang="es-CL" sz="1400" b="1" dirty="0">
                <a:latin typeface="Verdana" panose="020B0604030504040204" pitchFamily="34" charset="0"/>
                <a:ea typeface="Verdana" panose="020B0604030504040204" pitchFamily="34" charset="0"/>
              </a:rPr>
              <a:t>de compra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68E84DAA-CB5D-3C52-4B8B-20D52AF6F214}"/>
              </a:ext>
            </a:extLst>
          </p:cNvPr>
          <p:cNvSpPr txBox="1"/>
          <p:nvPr/>
        </p:nvSpPr>
        <p:spPr>
          <a:xfrm>
            <a:off x="9704645" y="3992632"/>
            <a:ext cx="1911278" cy="30777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L" sz="1600">
                <a:solidFill>
                  <a:schemeClr val="bg1"/>
                </a:solidFill>
              </a:rPr>
              <a:t>Hito 5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71210788-F6D2-BC18-4C54-01F075854264}"/>
              </a:ext>
            </a:extLst>
          </p:cNvPr>
          <p:cNvSpPr txBox="1"/>
          <p:nvPr/>
        </p:nvSpPr>
        <p:spPr>
          <a:xfrm>
            <a:off x="9704645" y="4312771"/>
            <a:ext cx="1911278" cy="21433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CL" sz="1600">
              <a:solidFill>
                <a:schemeClr val="tx1"/>
              </a:solidFill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AFC5748-7DE5-12D8-B694-21B075A5BCB9}"/>
              </a:ext>
            </a:extLst>
          </p:cNvPr>
          <p:cNvSpPr txBox="1"/>
          <p:nvPr/>
        </p:nvSpPr>
        <p:spPr>
          <a:xfrm>
            <a:off x="9704644" y="4379446"/>
            <a:ext cx="187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>
                <a:latin typeface="Verdana" panose="020B0604030504040204" pitchFamily="34" charset="0"/>
                <a:ea typeface="Verdana" panose="020B0604030504040204" pitchFamily="34" charset="0"/>
              </a:rPr>
              <a:t>Licitaciones </a:t>
            </a:r>
          </a:p>
          <a:p>
            <a:pPr algn="ctr"/>
            <a:r>
              <a:rPr lang="es-MX" sz="1400" b="1">
                <a:latin typeface="Verdana" panose="020B0604030504040204" pitchFamily="34" charset="0"/>
                <a:ea typeface="Verdana" panose="020B0604030504040204" pitchFamily="34" charset="0"/>
              </a:rPr>
              <a:t>MOP y MINVU</a:t>
            </a:r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42C1EDCB-BD13-8F7A-461C-A39776885D19}"/>
              </a:ext>
            </a:extLst>
          </p:cNvPr>
          <p:cNvCxnSpPr/>
          <p:nvPr/>
        </p:nvCxnSpPr>
        <p:spPr>
          <a:xfrm flipH="1">
            <a:off x="594635" y="4300409"/>
            <a:ext cx="187899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41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 capítulo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probidad y transparencia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(Cap. VII)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8C168A9-E655-EE97-7E60-1040E736D117}"/>
              </a:ext>
            </a:extLst>
          </p:cNvPr>
          <p:cNvSpPr txBox="1"/>
          <p:nvPr/>
        </p:nvSpPr>
        <p:spPr>
          <a:xfrm>
            <a:off x="3943402" y="2111278"/>
            <a:ext cx="7623603" cy="394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Ampliación de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causales de incompatibilidad a todos los funcionarios de la entidad compra</a:t>
            </a: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dora</a:t>
            </a: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</a:rPr>
              <a:t>. Extensión de incompatibilidades por 1 año desde cese de funciones (respecto de directivos y funcionarios que participen en el proceso de compra) (art. 35 </a:t>
            </a:r>
            <a:r>
              <a:rPr lang="es-MX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quáter</a:t>
            </a: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Evaluadores deberán suscribir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declaraciones de ausencia de conflicto de intereses y confidencialidad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35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nonies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Establecimiento de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canal de denuncias reservadas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(art. 35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sexies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es-MX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lang="es-CL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80D7F3AD-3632-6A9C-AFD1-9F08B030736A}"/>
              </a:ext>
            </a:extLst>
          </p:cNvPr>
          <p:cNvSpPr/>
          <p:nvPr/>
        </p:nvSpPr>
        <p:spPr>
          <a:xfrm>
            <a:off x="5370817" y="6142526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821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 capítulo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probidad y transparencia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(Cap. VII)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8C168A9-E655-EE97-7E60-1040E736D117}"/>
              </a:ext>
            </a:extLst>
          </p:cNvPr>
          <p:cNvSpPr txBox="1"/>
          <p:nvPr/>
        </p:nvSpPr>
        <p:spPr>
          <a:xfrm>
            <a:off x="3921148" y="2036063"/>
            <a:ext cx="7623603" cy="292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Deber de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abstención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funcionarios (art. 35 quinquies).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 catálogo de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inhabilidades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Registro (art. 35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septies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delitos concursales; 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delitos tributarios; 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incumplimientos contractuales; 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condenas laborales; 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condenados por cohecho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80D7F3AD-3632-6A9C-AFD1-9F08B030736A}"/>
              </a:ext>
            </a:extLst>
          </p:cNvPr>
          <p:cNvSpPr/>
          <p:nvPr/>
        </p:nvSpPr>
        <p:spPr>
          <a:xfrm>
            <a:off x="5370817" y="6142526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052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DD84-51F8-395F-686C-E95E94BF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59" y="563527"/>
            <a:ext cx="9145094" cy="661801"/>
          </a:xfrm>
        </p:spPr>
        <p:txBody>
          <a:bodyPr/>
          <a:lstStyle/>
          <a:p>
            <a:r>
              <a:rPr lang="es-ES" sz="3600" dirty="0">
                <a:latin typeface="Verdana"/>
                <a:ea typeface="Verdana"/>
              </a:rPr>
              <a:t>1. Mayor probidad</a:t>
            </a:r>
            <a:br>
              <a:rPr lang="es-ES" sz="3600" dirty="0">
                <a:latin typeface="Verdana"/>
                <a:ea typeface="Verdana"/>
              </a:rPr>
            </a:br>
            <a:r>
              <a:rPr lang="es-ES" sz="3600" dirty="0">
                <a:latin typeface="Verdana"/>
                <a:ea typeface="Verdana"/>
              </a:rPr>
              <a:t>y transparencia</a:t>
            </a:r>
            <a:br>
              <a:rPr lang="es-ES" sz="3600" dirty="0">
                <a:latin typeface="Verdana"/>
                <a:ea typeface="Verdana"/>
              </a:rPr>
            </a:br>
            <a:endParaRPr lang="es-CL" sz="3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7D9855-B56E-5B23-C1D0-973696C9BA49}"/>
              </a:ext>
            </a:extLst>
          </p:cNvPr>
          <p:cNvSpPr txBox="1"/>
          <p:nvPr/>
        </p:nvSpPr>
        <p:spPr>
          <a:xfrm>
            <a:off x="893888" y="3378379"/>
            <a:ext cx="30064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 capítulo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probidad y transparencia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(Cap. VII)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9186A9A-C7FA-7902-8731-2017C1166BEA}"/>
              </a:ext>
            </a:extLst>
          </p:cNvPr>
          <p:cNvCxnSpPr>
            <a:cxnSpLocks/>
          </p:cNvCxnSpPr>
          <p:nvPr/>
        </p:nvCxnSpPr>
        <p:spPr>
          <a:xfrm>
            <a:off x="1503232" y="6445771"/>
            <a:ext cx="9052879" cy="0"/>
          </a:xfrm>
          <a:prstGeom prst="line">
            <a:avLst/>
          </a:prstGeom>
          <a:noFill/>
          <a:ln w="6350" cap="flat" cmpd="sng" algn="ctr">
            <a:solidFill>
              <a:srgbClr val="004677"/>
            </a:solidFill>
            <a:prstDash val="solid"/>
            <a:miter lim="800000"/>
          </a:ln>
          <a:effectLst/>
        </p:spPr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707DAEFD-7796-8A44-7B46-D8B5DEA05AD4}"/>
              </a:ext>
            </a:extLst>
          </p:cNvPr>
          <p:cNvSpPr/>
          <p:nvPr/>
        </p:nvSpPr>
        <p:spPr>
          <a:xfrm>
            <a:off x="3081857" y="6156529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endParaRPr kumimoji="0" lang="es-CL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80D7F3AD-3632-6A9C-AFD1-9F08B030736A}"/>
              </a:ext>
            </a:extLst>
          </p:cNvPr>
          <p:cNvSpPr/>
          <p:nvPr/>
        </p:nvSpPr>
        <p:spPr>
          <a:xfrm>
            <a:off x="5370817" y="6142526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359F2296-4FC4-A7AA-C6A3-7F63650858E0}"/>
              </a:ext>
            </a:extLst>
          </p:cNvPr>
          <p:cNvSpPr/>
          <p:nvPr/>
        </p:nvSpPr>
        <p:spPr>
          <a:xfrm>
            <a:off x="7710017" y="6142525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18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12CC95-B5A5-1433-1B1D-79380A7E1C35}"/>
              </a:ext>
            </a:extLst>
          </p:cNvPr>
          <p:cNvSpPr/>
          <p:nvPr/>
        </p:nvSpPr>
        <p:spPr>
          <a:xfrm>
            <a:off x="10231836" y="6142524"/>
            <a:ext cx="621676" cy="578485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</a:t>
            </a:r>
            <a:endParaRPr kumimoji="0" lang="es-CL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33F7E5-33A7-9E8E-AE6F-1C1367328C36}"/>
              </a:ext>
            </a:extLst>
          </p:cNvPr>
          <p:cNvSpPr txBox="1"/>
          <p:nvPr/>
        </p:nvSpPr>
        <p:spPr>
          <a:xfrm>
            <a:off x="820636" y="5832297"/>
            <a:ext cx="10343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rgbClr val="07272C"/>
                </a:solidFill>
                <a:cs typeface="Calibri" panose="020F0502020204030204" pitchFamily="34" charset="0"/>
              </a:rPr>
              <a:t>     Mes                                       Mes	                                        Mes	                                Mes			       Mes</a:t>
            </a:r>
            <a:endParaRPr lang="es-CL" sz="1200" b="1" dirty="0">
              <a:solidFill>
                <a:srgbClr val="07272C"/>
              </a:solidFill>
              <a:cs typeface="Calibri" panose="020F0502020204030204" pitchFamily="34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06DCA57-69F2-80B7-800D-C088778DF36E}"/>
              </a:ext>
            </a:extLst>
          </p:cNvPr>
          <p:cNvSpPr/>
          <p:nvPr/>
        </p:nvSpPr>
        <p:spPr>
          <a:xfrm>
            <a:off x="980515" y="6142524"/>
            <a:ext cx="621676" cy="57848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0</a:t>
            </a:r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46271210-DECB-3D68-BD8B-DB984D03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06746" y="2036063"/>
            <a:ext cx="1191128" cy="1200120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037DE5CB-9F97-DB29-10F3-807920714279}"/>
              </a:ext>
            </a:extLst>
          </p:cNvPr>
          <p:cNvSpPr/>
          <p:nvPr/>
        </p:nvSpPr>
        <p:spPr>
          <a:xfrm>
            <a:off x="1149846" y="2089089"/>
            <a:ext cx="1095404" cy="1095404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ED3BD7E-B9DE-8ED6-DD3D-4B65D0EB1C08}"/>
              </a:ext>
            </a:extLst>
          </p:cNvPr>
          <p:cNvSpPr txBox="1"/>
          <p:nvPr/>
        </p:nvSpPr>
        <p:spPr>
          <a:xfrm>
            <a:off x="3921149" y="2206079"/>
            <a:ext cx="7164106" cy="18550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Transparencia en proceso previo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la compra (POC, RFI, estudios de mercado, entrevistas y reuniones con la industria, etc.) (art. 35 bis).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Contraloría podrá ordenar instruir o instruir ella misma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sumarios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por infracciones a ley de compras (art. 35 decies).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833440"/>
      </p:ext>
    </p:extLst>
  </p:cSld>
  <p:clrMapOvr>
    <a:masterClrMapping/>
  </p:clrMapOvr>
</p:sld>
</file>

<file path=ppt/theme/theme1.xml><?xml version="1.0" encoding="utf-8"?>
<a:theme xmlns:a="http://schemas.openxmlformats.org/drawingml/2006/main" name="chc_2023-v2">
  <a:themeElements>
    <a:clrScheme name="Colores-CHC-2023_v2">
      <a:dk1>
        <a:srgbClr val="07272C"/>
      </a:dk1>
      <a:lt1>
        <a:srgbClr val="FFFFFF"/>
      </a:lt1>
      <a:dk2>
        <a:srgbClr val="007096"/>
      </a:dk2>
      <a:lt2>
        <a:srgbClr val="D2DCF0"/>
      </a:lt2>
      <a:accent1>
        <a:srgbClr val="004677"/>
      </a:accent1>
      <a:accent2>
        <a:srgbClr val="EB3C46"/>
      </a:accent2>
      <a:accent3>
        <a:srgbClr val="EB465F"/>
      </a:accent3>
      <a:accent4>
        <a:srgbClr val="6BCCD6"/>
      </a:accent4>
      <a:accent5>
        <a:srgbClr val="613B75"/>
      </a:accent5>
      <a:accent6>
        <a:srgbClr val="FAD8E1"/>
      </a:accent6>
      <a:hlink>
        <a:srgbClr val="007096"/>
      </a:hlink>
      <a:folHlink>
        <a:srgbClr val="007096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DA8DDEF7-123A-4047-8CDE-9CC042C9938C}" vid="{4186E8EB-67AD-9640-9AC7-070483346B7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Plantilla_PPT-CHC_20aV2</Template>
  <TotalTime>1661</TotalTime>
  <Words>2977</Words>
  <Application>Microsoft Office PowerPoint</Application>
  <PresentationFormat>Panorámica</PresentationFormat>
  <Paragraphs>412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Trebuchet MS</vt:lpstr>
      <vt:lpstr>Verdana</vt:lpstr>
      <vt:lpstr>chc_2023-v2</vt:lpstr>
      <vt:lpstr>Modernización  Ley de Compras Públicas 19.886</vt:lpstr>
      <vt:lpstr>Antecedentes del  Proyecto de Ley</vt:lpstr>
      <vt:lpstr>Tramitación  en el Congreso: </vt:lpstr>
      <vt:lpstr>Siguientes pasos</vt:lpstr>
      <vt:lpstr>Modernización de Ley de Compras Públicas: 5 ejes centrales </vt:lpstr>
      <vt:lpstr>Fases de la implementación</vt:lpstr>
      <vt:lpstr>1. Mayor probidad y transparencia </vt:lpstr>
      <vt:lpstr>1. Mayor probidad y transparencia </vt:lpstr>
      <vt:lpstr>1. Mayor probidad y transparencia </vt:lpstr>
      <vt:lpstr>1. Mayor probidad y transparencia </vt:lpstr>
      <vt:lpstr>1. Mayor probidad y transparencia </vt:lpstr>
      <vt:lpstr>1. Mayor probidad y transparencia </vt:lpstr>
      <vt:lpstr>1. Mayor probidad y transparencia </vt:lpstr>
      <vt:lpstr>1. Mayor probidad y transparencia </vt:lpstr>
      <vt:lpstr>2. Eficiente uso de los recursos públicos  </vt:lpstr>
      <vt:lpstr>2. Eficiente uso de los recursos públicos  </vt:lpstr>
      <vt:lpstr>2. Eficiente uso de los recursos públicos  </vt:lpstr>
      <vt:lpstr>2. Eficiente uso de los recursos públicos  </vt:lpstr>
      <vt:lpstr>3. Impulso a la participación de MIPYMEs </vt:lpstr>
      <vt:lpstr>3. Impulso a la participación de MIPYMEs </vt:lpstr>
      <vt:lpstr>5. Fortalecimiento del TCP (Cap. V) </vt:lpstr>
      <vt:lpstr>5. Fortalecimiento del TCP (Cap. V) </vt:lpstr>
      <vt:lpstr>4. Innovación y sustentabilidad </vt:lpstr>
      <vt:lpstr>2. Eficiente uso de los recursos públicos  </vt:lpstr>
      <vt:lpstr>Modernización  Ley de Compras Públicas 19.886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Cabrera Toro</dc:creator>
  <cp:lastModifiedBy>Catalina Uribe</cp:lastModifiedBy>
  <cp:revision>11</cp:revision>
  <dcterms:created xsi:type="dcterms:W3CDTF">2023-04-24T12:42:49Z</dcterms:created>
  <dcterms:modified xsi:type="dcterms:W3CDTF">2023-08-29T21:10:23Z</dcterms:modified>
</cp:coreProperties>
</file>