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1"/>
  </p:sldMasterIdLst>
  <p:notesMasterIdLst>
    <p:notesMasterId r:id="rId25"/>
  </p:notesMasterIdLst>
  <p:sldIdLst>
    <p:sldId id="281" r:id="rId2"/>
    <p:sldId id="5044" r:id="rId3"/>
    <p:sldId id="5046" r:id="rId4"/>
    <p:sldId id="5045" r:id="rId5"/>
    <p:sldId id="5047" r:id="rId6"/>
    <p:sldId id="5048" r:id="rId7"/>
    <p:sldId id="5049" r:id="rId8"/>
    <p:sldId id="5050" r:id="rId9"/>
    <p:sldId id="5051" r:id="rId10"/>
    <p:sldId id="5052" r:id="rId11"/>
    <p:sldId id="5053" r:id="rId12"/>
    <p:sldId id="5054" r:id="rId13"/>
    <p:sldId id="5055" r:id="rId14"/>
    <p:sldId id="5056" r:id="rId15"/>
    <p:sldId id="5061" r:id="rId16"/>
    <p:sldId id="5057" r:id="rId17"/>
    <p:sldId id="5058" r:id="rId18"/>
    <p:sldId id="5059" r:id="rId19"/>
    <p:sldId id="5060" r:id="rId20"/>
    <p:sldId id="5062" r:id="rId21"/>
    <p:sldId id="5063" r:id="rId22"/>
    <p:sldId id="5064" r:id="rId23"/>
    <p:sldId id="5065" r:id="rId24"/>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7F8F"/>
    <a:srgbClr val="26566B"/>
    <a:srgbClr val="638EAC"/>
    <a:srgbClr val="004677"/>
    <a:srgbClr val="000000"/>
    <a:srgbClr val="E9E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5620DF-C0D9-40D6-80EF-053DC40EE2D7}" v="201" dt="2023-08-29T22:46:04.177"/>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6327"/>
  </p:normalViewPr>
  <p:slideViewPr>
    <p:cSldViewPr snapToGrid="0">
      <p:cViewPr>
        <p:scale>
          <a:sx n="56" d="100"/>
          <a:sy n="56" d="100"/>
        </p:scale>
        <p:origin x="340" y="1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briela Nicolas" userId="0cd9304f-57ed-43dd-ac01-67a86c2a3f11" providerId="ADAL" clId="{615620DF-C0D9-40D6-80EF-053DC40EE2D7}"/>
    <pc:docChg chg="undo redo custSel addSld delSld modSld sldOrd delMainMaster">
      <pc:chgData name="Gabriela Nicolas" userId="0cd9304f-57ed-43dd-ac01-67a86c2a3f11" providerId="ADAL" clId="{615620DF-C0D9-40D6-80EF-053DC40EE2D7}" dt="2023-08-29T22:46:04.177" v="1975"/>
      <pc:docMkLst>
        <pc:docMk/>
      </pc:docMkLst>
      <pc:sldChg chg="modSp mod">
        <pc:chgData name="Gabriela Nicolas" userId="0cd9304f-57ed-43dd-ac01-67a86c2a3f11" providerId="ADAL" clId="{615620DF-C0D9-40D6-80EF-053DC40EE2D7}" dt="2023-08-29T19:11:06.748" v="58" actId="1076"/>
        <pc:sldMkLst>
          <pc:docMk/>
          <pc:sldMk cId="3391709730" sldId="281"/>
        </pc:sldMkLst>
        <pc:spChg chg="mod">
          <ac:chgData name="Gabriela Nicolas" userId="0cd9304f-57ed-43dd-ac01-67a86c2a3f11" providerId="ADAL" clId="{615620DF-C0D9-40D6-80EF-053DC40EE2D7}" dt="2023-08-29T19:10:18.895" v="40" actId="20577"/>
          <ac:spMkLst>
            <pc:docMk/>
            <pc:sldMk cId="3391709730" sldId="281"/>
            <ac:spMk id="2" creationId="{D7A30D46-F61A-AEBF-28EF-0EFEAFC33FF2}"/>
          </ac:spMkLst>
        </pc:spChg>
        <pc:spChg chg="mod">
          <ac:chgData name="Gabriela Nicolas" userId="0cd9304f-57ed-43dd-ac01-67a86c2a3f11" providerId="ADAL" clId="{615620DF-C0D9-40D6-80EF-053DC40EE2D7}" dt="2023-08-29T19:11:06.748" v="58" actId="1076"/>
          <ac:spMkLst>
            <pc:docMk/>
            <pc:sldMk cId="3391709730" sldId="281"/>
            <ac:spMk id="3" creationId="{9D834F71-7876-2555-B1D6-9E3E32171C0A}"/>
          </ac:spMkLst>
        </pc:spChg>
      </pc:sldChg>
      <pc:sldChg chg="del">
        <pc:chgData name="Gabriela Nicolas" userId="0cd9304f-57ed-43dd-ac01-67a86c2a3f11" providerId="ADAL" clId="{615620DF-C0D9-40D6-80EF-053DC40EE2D7}" dt="2023-08-29T18:53:52.496" v="0" actId="47"/>
        <pc:sldMkLst>
          <pc:docMk/>
          <pc:sldMk cId="1925415640" sldId="282"/>
        </pc:sldMkLst>
      </pc:sldChg>
      <pc:sldChg chg="del">
        <pc:chgData name="Gabriela Nicolas" userId="0cd9304f-57ed-43dd-ac01-67a86c2a3f11" providerId="ADAL" clId="{615620DF-C0D9-40D6-80EF-053DC40EE2D7}" dt="2023-08-29T18:53:52.496" v="0" actId="47"/>
        <pc:sldMkLst>
          <pc:docMk/>
          <pc:sldMk cId="1115300639" sldId="283"/>
        </pc:sldMkLst>
      </pc:sldChg>
      <pc:sldChg chg="del">
        <pc:chgData name="Gabriela Nicolas" userId="0cd9304f-57ed-43dd-ac01-67a86c2a3f11" providerId="ADAL" clId="{615620DF-C0D9-40D6-80EF-053DC40EE2D7}" dt="2023-08-29T18:53:52.496" v="0" actId="47"/>
        <pc:sldMkLst>
          <pc:docMk/>
          <pc:sldMk cId="3724386863" sldId="285"/>
        </pc:sldMkLst>
      </pc:sldChg>
      <pc:sldChg chg="del">
        <pc:chgData name="Gabriela Nicolas" userId="0cd9304f-57ed-43dd-ac01-67a86c2a3f11" providerId="ADAL" clId="{615620DF-C0D9-40D6-80EF-053DC40EE2D7}" dt="2023-08-29T18:53:56.149" v="1" actId="47"/>
        <pc:sldMkLst>
          <pc:docMk/>
          <pc:sldMk cId="4250852072" sldId="286"/>
        </pc:sldMkLst>
      </pc:sldChg>
      <pc:sldChg chg="del">
        <pc:chgData name="Gabriela Nicolas" userId="0cd9304f-57ed-43dd-ac01-67a86c2a3f11" providerId="ADAL" clId="{615620DF-C0D9-40D6-80EF-053DC40EE2D7}" dt="2023-08-29T18:53:56.149" v="1" actId="47"/>
        <pc:sldMkLst>
          <pc:docMk/>
          <pc:sldMk cId="1760984042" sldId="288"/>
        </pc:sldMkLst>
      </pc:sldChg>
      <pc:sldChg chg="del">
        <pc:chgData name="Gabriela Nicolas" userId="0cd9304f-57ed-43dd-ac01-67a86c2a3f11" providerId="ADAL" clId="{615620DF-C0D9-40D6-80EF-053DC40EE2D7}" dt="2023-08-29T18:53:52.496" v="0" actId="47"/>
        <pc:sldMkLst>
          <pc:docMk/>
          <pc:sldMk cId="2448579908" sldId="289"/>
        </pc:sldMkLst>
      </pc:sldChg>
      <pc:sldChg chg="del">
        <pc:chgData name="Gabriela Nicolas" userId="0cd9304f-57ed-43dd-ac01-67a86c2a3f11" providerId="ADAL" clId="{615620DF-C0D9-40D6-80EF-053DC40EE2D7}" dt="2023-08-29T18:53:52.496" v="0" actId="47"/>
        <pc:sldMkLst>
          <pc:docMk/>
          <pc:sldMk cId="624866747" sldId="291"/>
        </pc:sldMkLst>
      </pc:sldChg>
      <pc:sldChg chg="del">
        <pc:chgData name="Gabriela Nicolas" userId="0cd9304f-57ed-43dd-ac01-67a86c2a3f11" providerId="ADAL" clId="{615620DF-C0D9-40D6-80EF-053DC40EE2D7}" dt="2023-08-29T18:53:52.496" v="0" actId="47"/>
        <pc:sldMkLst>
          <pc:docMk/>
          <pc:sldMk cId="1508651609" sldId="292"/>
        </pc:sldMkLst>
      </pc:sldChg>
      <pc:sldChg chg="del">
        <pc:chgData name="Gabriela Nicolas" userId="0cd9304f-57ed-43dd-ac01-67a86c2a3f11" providerId="ADAL" clId="{615620DF-C0D9-40D6-80EF-053DC40EE2D7}" dt="2023-08-29T18:53:52.496" v="0" actId="47"/>
        <pc:sldMkLst>
          <pc:docMk/>
          <pc:sldMk cId="4082566729" sldId="293"/>
        </pc:sldMkLst>
      </pc:sldChg>
      <pc:sldChg chg="del">
        <pc:chgData name="Gabriela Nicolas" userId="0cd9304f-57ed-43dd-ac01-67a86c2a3f11" providerId="ADAL" clId="{615620DF-C0D9-40D6-80EF-053DC40EE2D7}" dt="2023-08-29T18:53:52.496" v="0" actId="47"/>
        <pc:sldMkLst>
          <pc:docMk/>
          <pc:sldMk cId="2528850197" sldId="296"/>
        </pc:sldMkLst>
      </pc:sldChg>
      <pc:sldChg chg="del">
        <pc:chgData name="Gabriela Nicolas" userId="0cd9304f-57ed-43dd-ac01-67a86c2a3f11" providerId="ADAL" clId="{615620DF-C0D9-40D6-80EF-053DC40EE2D7}" dt="2023-08-29T18:53:52.496" v="0" actId="47"/>
        <pc:sldMkLst>
          <pc:docMk/>
          <pc:sldMk cId="1090417589" sldId="297"/>
        </pc:sldMkLst>
      </pc:sldChg>
      <pc:sldChg chg="del">
        <pc:chgData name="Gabriela Nicolas" userId="0cd9304f-57ed-43dd-ac01-67a86c2a3f11" providerId="ADAL" clId="{615620DF-C0D9-40D6-80EF-053DC40EE2D7}" dt="2023-08-29T18:53:52.496" v="0" actId="47"/>
        <pc:sldMkLst>
          <pc:docMk/>
          <pc:sldMk cId="3672910659" sldId="298"/>
        </pc:sldMkLst>
      </pc:sldChg>
      <pc:sldChg chg="del">
        <pc:chgData name="Gabriela Nicolas" userId="0cd9304f-57ed-43dd-ac01-67a86c2a3f11" providerId="ADAL" clId="{615620DF-C0D9-40D6-80EF-053DC40EE2D7}" dt="2023-08-29T18:53:56.149" v="1" actId="47"/>
        <pc:sldMkLst>
          <pc:docMk/>
          <pc:sldMk cId="1811964034" sldId="299"/>
        </pc:sldMkLst>
      </pc:sldChg>
      <pc:sldChg chg="delSp modSp add del mod">
        <pc:chgData name="Gabriela Nicolas" userId="0cd9304f-57ed-43dd-ac01-67a86c2a3f11" providerId="ADAL" clId="{615620DF-C0D9-40D6-80EF-053DC40EE2D7}" dt="2023-08-29T19:11:10.489" v="59" actId="47"/>
        <pc:sldMkLst>
          <pc:docMk/>
          <pc:sldMk cId="1563239945" sldId="528"/>
        </pc:sldMkLst>
        <pc:spChg chg="del mod">
          <ac:chgData name="Gabriela Nicolas" userId="0cd9304f-57ed-43dd-ac01-67a86c2a3f11" providerId="ADAL" clId="{615620DF-C0D9-40D6-80EF-053DC40EE2D7}" dt="2023-08-29T19:10:25.235" v="43"/>
          <ac:spMkLst>
            <pc:docMk/>
            <pc:sldMk cId="1563239945" sldId="528"/>
            <ac:spMk id="3" creationId="{D43F1C50-3B0D-35CD-82A4-AB3CBD70DAB4}"/>
          </ac:spMkLst>
        </pc:spChg>
      </pc:sldChg>
      <pc:sldChg chg="delSp modSp add del mod">
        <pc:chgData name="Gabriela Nicolas" userId="0cd9304f-57ed-43dd-ac01-67a86c2a3f11" providerId="ADAL" clId="{615620DF-C0D9-40D6-80EF-053DC40EE2D7}" dt="2023-08-29T21:09:03.863" v="1142" actId="47"/>
        <pc:sldMkLst>
          <pc:docMk/>
          <pc:sldMk cId="3748037911" sldId="4195"/>
        </pc:sldMkLst>
        <pc:spChg chg="del mod">
          <ac:chgData name="Gabriela Nicolas" userId="0cd9304f-57ed-43dd-ac01-67a86c2a3f11" providerId="ADAL" clId="{615620DF-C0D9-40D6-80EF-053DC40EE2D7}" dt="2023-08-29T21:03:26.812" v="1049" actId="478"/>
          <ac:spMkLst>
            <pc:docMk/>
            <pc:sldMk cId="3748037911" sldId="4195"/>
            <ac:spMk id="5" creationId="{45D61EC4-FB32-1347-D25A-46F1363F2832}"/>
          </ac:spMkLst>
        </pc:spChg>
        <pc:spChg chg="del mod">
          <ac:chgData name="Gabriela Nicolas" userId="0cd9304f-57ed-43dd-ac01-67a86c2a3f11" providerId="ADAL" clId="{615620DF-C0D9-40D6-80EF-053DC40EE2D7}" dt="2023-08-29T21:03:58.901" v="1067"/>
          <ac:spMkLst>
            <pc:docMk/>
            <pc:sldMk cId="3748037911" sldId="4195"/>
            <ac:spMk id="6" creationId="{4F09E880-C288-A588-7CF4-94C2ACE7F87A}"/>
          </ac:spMkLst>
        </pc:spChg>
        <pc:spChg chg="mod">
          <ac:chgData name="Gabriela Nicolas" userId="0cd9304f-57ed-43dd-ac01-67a86c2a3f11" providerId="ADAL" clId="{615620DF-C0D9-40D6-80EF-053DC40EE2D7}" dt="2023-08-29T21:01:21.542" v="1024" actId="21"/>
          <ac:spMkLst>
            <pc:docMk/>
            <pc:sldMk cId="3748037911" sldId="4195"/>
            <ac:spMk id="11" creationId="{B5EBA003-C949-4B11-952E-9F9E0BC20988}"/>
          </ac:spMkLst>
        </pc:spChg>
        <pc:spChg chg="del mod">
          <ac:chgData name="Gabriela Nicolas" userId="0cd9304f-57ed-43dd-ac01-67a86c2a3f11" providerId="ADAL" clId="{615620DF-C0D9-40D6-80EF-053DC40EE2D7}" dt="2023-08-29T21:02:42.423" v="1039"/>
          <ac:spMkLst>
            <pc:docMk/>
            <pc:sldMk cId="3748037911" sldId="4195"/>
            <ac:spMk id="20" creationId="{CCC627E6-998C-4C38-8DFE-692084280A4E}"/>
          </ac:spMkLst>
        </pc:spChg>
        <pc:spChg chg="del">
          <ac:chgData name="Gabriela Nicolas" userId="0cd9304f-57ed-43dd-ac01-67a86c2a3f11" providerId="ADAL" clId="{615620DF-C0D9-40D6-80EF-053DC40EE2D7}" dt="2023-08-29T21:02:36.275" v="1036" actId="478"/>
          <ac:spMkLst>
            <pc:docMk/>
            <pc:sldMk cId="3748037911" sldId="4195"/>
            <ac:spMk id="38" creationId="{55A06F01-C41E-48D4-85CF-32BBAB5AC357}"/>
          </ac:spMkLst>
        </pc:spChg>
        <pc:graphicFrameChg chg="del">
          <ac:chgData name="Gabriela Nicolas" userId="0cd9304f-57ed-43dd-ac01-67a86c2a3f11" providerId="ADAL" clId="{615620DF-C0D9-40D6-80EF-053DC40EE2D7}" dt="2023-08-29T21:04:30.983" v="1073" actId="21"/>
          <ac:graphicFrameMkLst>
            <pc:docMk/>
            <pc:sldMk cId="3748037911" sldId="4195"/>
            <ac:graphicFrameMk id="3" creationId="{1630E2AD-6B57-1119-169E-E3B420E9D8C8}"/>
          </ac:graphicFrameMkLst>
        </pc:graphicFrameChg>
      </pc:sldChg>
      <pc:sldChg chg="addSp delSp modSp add del mod ord">
        <pc:chgData name="Gabriela Nicolas" userId="0cd9304f-57ed-43dd-ac01-67a86c2a3f11" providerId="ADAL" clId="{615620DF-C0D9-40D6-80EF-053DC40EE2D7}" dt="2023-08-29T22:34:26.752" v="1782" actId="47"/>
        <pc:sldMkLst>
          <pc:docMk/>
          <pc:sldMk cId="1701258621" sldId="4196"/>
        </pc:sldMkLst>
        <pc:spChg chg="del mod">
          <ac:chgData name="Gabriela Nicolas" userId="0cd9304f-57ed-43dd-ac01-67a86c2a3f11" providerId="ADAL" clId="{615620DF-C0D9-40D6-80EF-053DC40EE2D7}" dt="2023-08-29T22:30:46.670" v="1713"/>
          <ac:spMkLst>
            <pc:docMk/>
            <pc:sldMk cId="1701258621" sldId="4196"/>
            <ac:spMk id="2" creationId="{A2FB75FE-AE4C-F45F-8FE4-79FD45D31D68}"/>
          </ac:spMkLst>
        </pc:spChg>
        <pc:spChg chg="add mod">
          <ac:chgData name="Gabriela Nicolas" userId="0cd9304f-57ed-43dd-ac01-67a86c2a3f11" providerId="ADAL" clId="{615620DF-C0D9-40D6-80EF-053DC40EE2D7}" dt="2023-08-29T22:30:41.081" v="1710" actId="478"/>
          <ac:spMkLst>
            <pc:docMk/>
            <pc:sldMk cId="1701258621" sldId="4196"/>
            <ac:spMk id="5" creationId="{784295B7-B07B-7AE2-7C8B-85D6551E262B}"/>
          </ac:spMkLst>
        </pc:spChg>
        <pc:spChg chg="del mod">
          <ac:chgData name="Gabriela Nicolas" userId="0cd9304f-57ed-43dd-ac01-67a86c2a3f11" providerId="ADAL" clId="{615620DF-C0D9-40D6-80EF-053DC40EE2D7}" dt="2023-08-29T22:32:25.382" v="1734" actId="21"/>
          <ac:spMkLst>
            <pc:docMk/>
            <pc:sldMk cId="1701258621" sldId="4196"/>
            <ac:spMk id="8" creationId="{DCA35C09-2BC8-B422-002F-C93988CDBC2F}"/>
          </ac:spMkLst>
        </pc:spChg>
        <pc:spChg chg="del mod">
          <ac:chgData name="Gabriela Nicolas" userId="0cd9304f-57ed-43dd-ac01-67a86c2a3f11" providerId="ADAL" clId="{615620DF-C0D9-40D6-80EF-053DC40EE2D7}" dt="2023-08-29T22:30:41.081" v="1710" actId="478"/>
          <ac:spMkLst>
            <pc:docMk/>
            <pc:sldMk cId="1701258621" sldId="4196"/>
            <ac:spMk id="11" creationId="{B5EBA003-C949-4B11-952E-9F9E0BC20988}"/>
          </ac:spMkLst>
        </pc:spChg>
        <pc:spChg chg="mod">
          <ac:chgData name="Gabriela Nicolas" userId="0cd9304f-57ed-43dd-ac01-67a86c2a3f11" providerId="ADAL" clId="{615620DF-C0D9-40D6-80EF-053DC40EE2D7}" dt="2023-08-29T22:32:05.134" v="1727" actId="21"/>
          <ac:spMkLst>
            <pc:docMk/>
            <pc:sldMk cId="1701258621" sldId="4196"/>
            <ac:spMk id="16" creationId="{5A80A759-05BC-F19C-0EA9-C6A29A7B7479}"/>
          </ac:spMkLst>
        </pc:spChg>
        <pc:spChg chg="del">
          <ac:chgData name="Gabriela Nicolas" userId="0cd9304f-57ed-43dd-ac01-67a86c2a3f11" providerId="ADAL" clId="{615620DF-C0D9-40D6-80EF-053DC40EE2D7}" dt="2023-08-29T22:30:41.081" v="1710" actId="478"/>
          <ac:spMkLst>
            <pc:docMk/>
            <pc:sldMk cId="1701258621" sldId="4196"/>
            <ac:spMk id="38" creationId="{55A06F01-C41E-48D4-85CF-32BBAB5AC357}"/>
          </ac:spMkLst>
        </pc:spChg>
        <pc:graphicFrameChg chg="del">
          <ac:chgData name="Gabriela Nicolas" userId="0cd9304f-57ed-43dd-ac01-67a86c2a3f11" providerId="ADAL" clId="{615620DF-C0D9-40D6-80EF-053DC40EE2D7}" dt="2023-08-29T22:31:19.227" v="1719" actId="21"/>
          <ac:graphicFrameMkLst>
            <pc:docMk/>
            <pc:sldMk cId="1701258621" sldId="4196"/>
            <ac:graphicFrameMk id="4" creationId="{BC489C71-C39C-23E6-4860-3BFD62BE80B8}"/>
          </ac:graphicFrameMkLst>
        </pc:graphicFrameChg>
      </pc:sldChg>
      <pc:sldChg chg="delSp modSp add del mod">
        <pc:chgData name="Gabriela Nicolas" userId="0cd9304f-57ed-43dd-ac01-67a86c2a3f11" providerId="ADAL" clId="{615620DF-C0D9-40D6-80EF-053DC40EE2D7}" dt="2023-08-29T22:39:39.322" v="1866" actId="47"/>
        <pc:sldMkLst>
          <pc:docMk/>
          <pc:sldMk cId="251244828" sldId="4197"/>
        </pc:sldMkLst>
        <pc:spChg chg="del mod">
          <ac:chgData name="Gabriela Nicolas" userId="0cd9304f-57ed-43dd-ac01-67a86c2a3f11" providerId="ADAL" clId="{615620DF-C0D9-40D6-80EF-053DC40EE2D7}" dt="2023-08-29T22:37:27.873" v="1833"/>
          <ac:spMkLst>
            <pc:docMk/>
            <pc:sldMk cId="251244828" sldId="4197"/>
            <ac:spMk id="2" creationId="{2A245774-39AB-F99D-0209-9CAF83563741}"/>
          </ac:spMkLst>
        </pc:spChg>
        <pc:spChg chg="mod">
          <ac:chgData name="Gabriela Nicolas" userId="0cd9304f-57ed-43dd-ac01-67a86c2a3f11" providerId="ADAL" clId="{615620DF-C0D9-40D6-80EF-053DC40EE2D7}" dt="2023-08-29T22:35:52.569" v="1802" actId="21"/>
          <ac:spMkLst>
            <pc:docMk/>
            <pc:sldMk cId="251244828" sldId="4197"/>
            <ac:spMk id="11" creationId="{B5EBA003-C949-4B11-952E-9F9E0BC20988}"/>
          </ac:spMkLst>
        </pc:spChg>
        <pc:spChg chg="mod">
          <ac:chgData name="Gabriela Nicolas" userId="0cd9304f-57ed-43dd-ac01-67a86c2a3f11" providerId="ADAL" clId="{615620DF-C0D9-40D6-80EF-053DC40EE2D7}" dt="2023-08-29T22:36:17.609" v="1807" actId="21"/>
          <ac:spMkLst>
            <pc:docMk/>
            <pc:sldMk cId="251244828" sldId="4197"/>
            <ac:spMk id="18" creationId="{CFA39F3D-652D-9FCD-2E03-E47C226C046D}"/>
          </ac:spMkLst>
        </pc:spChg>
        <pc:spChg chg="del">
          <ac:chgData name="Gabriela Nicolas" userId="0cd9304f-57ed-43dd-ac01-67a86c2a3f11" providerId="ADAL" clId="{615620DF-C0D9-40D6-80EF-053DC40EE2D7}" dt="2023-08-29T22:36:13.833" v="1806" actId="478"/>
          <ac:spMkLst>
            <pc:docMk/>
            <pc:sldMk cId="251244828" sldId="4197"/>
            <ac:spMk id="38" creationId="{55A06F01-C41E-48D4-85CF-32BBAB5AC357}"/>
          </ac:spMkLst>
        </pc:spChg>
        <pc:graphicFrameChg chg="del">
          <ac:chgData name="Gabriela Nicolas" userId="0cd9304f-57ed-43dd-ac01-67a86c2a3f11" providerId="ADAL" clId="{615620DF-C0D9-40D6-80EF-053DC40EE2D7}" dt="2023-08-29T22:37:44.429" v="1838" actId="21"/>
          <ac:graphicFrameMkLst>
            <pc:docMk/>
            <pc:sldMk cId="251244828" sldId="4197"/>
            <ac:graphicFrameMk id="5" creationId="{C11CB77B-17F6-6B24-727F-20C975E73717}"/>
          </ac:graphicFrameMkLst>
        </pc:graphicFrameChg>
      </pc:sldChg>
      <pc:sldChg chg="delSp modSp add del mod">
        <pc:chgData name="Gabriela Nicolas" userId="0cd9304f-57ed-43dd-ac01-67a86c2a3f11" providerId="ADAL" clId="{615620DF-C0D9-40D6-80EF-053DC40EE2D7}" dt="2023-08-29T20:45:00.866" v="765" actId="47"/>
        <pc:sldMkLst>
          <pc:docMk/>
          <pc:sldMk cId="1733571824" sldId="4206"/>
        </pc:sldMkLst>
        <pc:spChg chg="del">
          <ac:chgData name="Gabriela Nicolas" userId="0cd9304f-57ed-43dd-ac01-67a86c2a3f11" providerId="ADAL" clId="{615620DF-C0D9-40D6-80EF-053DC40EE2D7}" dt="2023-08-29T20:15:52.435" v="707" actId="21"/>
          <ac:spMkLst>
            <pc:docMk/>
            <pc:sldMk cId="1733571824" sldId="4206"/>
            <ac:spMk id="2" creationId="{E55E8C37-5925-E35F-C326-2E93122F4EA0}"/>
          </ac:spMkLst>
        </pc:spChg>
        <pc:spChg chg="del">
          <ac:chgData name="Gabriela Nicolas" userId="0cd9304f-57ed-43dd-ac01-67a86c2a3f11" providerId="ADAL" clId="{615620DF-C0D9-40D6-80EF-053DC40EE2D7}" dt="2023-08-29T20:15:52.435" v="707" actId="21"/>
          <ac:spMkLst>
            <pc:docMk/>
            <pc:sldMk cId="1733571824" sldId="4206"/>
            <ac:spMk id="5" creationId="{CDDEB509-6721-71D7-22B3-EB5169396DDB}"/>
          </ac:spMkLst>
        </pc:spChg>
        <pc:spChg chg="del">
          <ac:chgData name="Gabriela Nicolas" userId="0cd9304f-57ed-43dd-ac01-67a86c2a3f11" providerId="ADAL" clId="{615620DF-C0D9-40D6-80EF-053DC40EE2D7}" dt="2023-08-29T20:15:52.435" v="707" actId="21"/>
          <ac:spMkLst>
            <pc:docMk/>
            <pc:sldMk cId="1733571824" sldId="4206"/>
            <ac:spMk id="10" creationId="{7AEF8EA5-A275-4127-AE50-02AF9BF7190B}"/>
          </ac:spMkLst>
        </pc:spChg>
        <pc:spChg chg="mod">
          <ac:chgData name="Gabriela Nicolas" userId="0cd9304f-57ed-43dd-ac01-67a86c2a3f11" providerId="ADAL" clId="{615620DF-C0D9-40D6-80EF-053DC40EE2D7}" dt="2023-08-29T20:15:13.384" v="697" actId="21"/>
          <ac:spMkLst>
            <pc:docMk/>
            <pc:sldMk cId="1733571824" sldId="4206"/>
            <ac:spMk id="11" creationId="{B5EBA003-C949-4B11-952E-9F9E0BC20988}"/>
          </ac:spMkLst>
        </pc:spChg>
        <pc:spChg chg="del">
          <ac:chgData name="Gabriela Nicolas" userId="0cd9304f-57ed-43dd-ac01-67a86c2a3f11" providerId="ADAL" clId="{615620DF-C0D9-40D6-80EF-053DC40EE2D7}" dt="2023-08-29T20:15:52.435" v="707" actId="21"/>
          <ac:spMkLst>
            <pc:docMk/>
            <pc:sldMk cId="1733571824" sldId="4206"/>
            <ac:spMk id="14" creationId="{BC6CF3C3-B21B-4CA1-BF64-316512D64FAE}"/>
          </ac:spMkLst>
        </pc:spChg>
        <pc:spChg chg="del">
          <ac:chgData name="Gabriela Nicolas" userId="0cd9304f-57ed-43dd-ac01-67a86c2a3f11" providerId="ADAL" clId="{615620DF-C0D9-40D6-80EF-053DC40EE2D7}" dt="2023-08-29T20:15:52.435" v="707" actId="21"/>
          <ac:spMkLst>
            <pc:docMk/>
            <pc:sldMk cId="1733571824" sldId="4206"/>
            <ac:spMk id="16" creationId="{CCDCF3A3-4DE6-45B7-69FA-35F38C186929}"/>
          </ac:spMkLst>
        </pc:spChg>
        <pc:spChg chg="del">
          <ac:chgData name="Gabriela Nicolas" userId="0cd9304f-57ed-43dd-ac01-67a86c2a3f11" providerId="ADAL" clId="{615620DF-C0D9-40D6-80EF-053DC40EE2D7}" dt="2023-08-29T20:15:52.435" v="707" actId="21"/>
          <ac:spMkLst>
            <pc:docMk/>
            <pc:sldMk cId="1733571824" sldId="4206"/>
            <ac:spMk id="21" creationId="{A42B6375-EEFE-D5D7-A10A-2CE5959FB8A1}"/>
          </ac:spMkLst>
        </pc:spChg>
        <pc:spChg chg="mod">
          <ac:chgData name="Gabriela Nicolas" userId="0cd9304f-57ed-43dd-ac01-67a86c2a3f11" providerId="ADAL" clId="{615620DF-C0D9-40D6-80EF-053DC40EE2D7}" dt="2023-08-29T20:15:32.347" v="701" actId="21"/>
          <ac:spMkLst>
            <pc:docMk/>
            <pc:sldMk cId="1733571824" sldId="4206"/>
            <ac:spMk id="38" creationId="{55A06F01-C41E-48D4-85CF-32BBAB5AC357}"/>
          </ac:spMkLst>
        </pc:spChg>
        <pc:graphicFrameChg chg="del">
          <ac:chgData name="Gabriela Nicolas" userId="0cd9304f-57ed-43dd-ac01-67a86c2a3f11" providerId="ADAL" clId="{615620DF-C0D9-40D6-80EF-053DC40EE2D7}" dt="2023-08-29T20:15:52.435" v="707" actId="21"/>
          <ac:graphicFrameMkLst>
            <pc:docMk/>
            <pc:sldMk cId="1733571824" sldId="4206"/>
            <ac:graphicFrameMk id="18" creationId="{C89F08D8-C2EC-DDF9-7A03-8520DD6FE4CF}"/>
          </ac:graphicFrameMkLst>
        </pc:graphicFrameChg>
      </pc:sldChg>
      <pc:sldChg chg="delSp modSp add del mod">
        <pc:chgData name="Gabriela Nicolas" userId="0cd9304f-57ed-43dd-ac01-67a86c2a3f11" providerId="ADAL" clId="{615620DF-C0D9-40D6-80EF-053DC40EE2D7}" dt="2023-08-29T20:14:13.938" v="680" actId="47"/>
        <pc:sldMkLst>
          <pc:docMk/>
          <pc:sldMk cId="3803543257" sldId="4215"/>
        </pc:sldMkLst>
        <pc:spChg chg="mod">
          <ac:chgData name="Gabriela Nicolas" userId="0cd9304f-57ed-43dd-ac01-67a86c2a3f11" providerId="ADAL" clId="{615620DF-C0D9-40D6-80EF-053DC40EE2D7}" dt="2023-08-29T20:11:32.445" v="640" actId="21"/>
          <ac:spMkLst>
            <pc:docMk/>
            <pc:sldMk cId="3803543257" sldId="4215"/>
            <ac:spMk id="4" creationId="{7D3027BA-E660-2CE5-E458-34339391EBB8}"/>
          </ac:spMkLst>
        </pc:spChg>
        <pc:graphicFrameChg chg="del">
          <ac:chgData name="Gabriela Nicolas" userId="0cd9304f-57ed-43dd-ac01-67a86c2a3f11" providerId="ADAL" clId="{615620DF-C0D9-40D6-80EF-053DC40EE2D7}" dt="2023-08-29T20:12:02.769" v="651" actId="21"/>
          <ac:graphicFrameMkLst>
            <pc:docMk/>
            <pc:sldMk cId="3803543257" sldId="4215"/>
            <ac:graphicFrameMk id="2" creationId="{DD28E11A-49F1-2F37-3CF5-8A8DF86963E5}"/>
          </ac:graphicFrameMkLst>
        </pc:graphicFrameChg>
      </pc:sldChg>
      <pc:sldChg chg="delSp add del mod">
        <pc:chgData name="Gabriela Nicolas" userId="0cd9304f-57ed-43dd-ac01-67a86c2a3f11" providerId="ADAL" clId="{615620DF-C0D9-40D6-80EF-053DC40EE2D7}" dt="2023-08-29T19:47:17.749" v="265" actId="47"/>
        <pc:sldMkLst>
          <pc:docMk/>
          <pc:sldMk cId="1339399841" sldId="5011"/>
        </pc:sldMkLst>
        <pc:spChg chg="del">
          <ac:chgData name="Gabriela Nicolas" userId="0cd9304f-57ed-43dd-ac01-67a86c2a3f11" providerId="ADAL" clId="{615620DF-C0D9-40D6-80EF-053DC40EE2D7}" dt="2023-08-29T19:44:03.392" v="226" actId="21"/>
          <ac:spMkLst>
            <pc:docMk/>
            <pc:sldMk cId="1339399841" sldId="5011"/>
            <ac:spMk id="3" creationId="{46FDED19-3530-5DC4-F02D-4B16C2E1ED9B}"/>
          </ac:spMkLst>
        </pc:spChg>
        <pc:spChg chg="del">
          <ac:chgData name="Gabriela Nicolas" userId="0cd9304f-57ed-43dd-ac01-67a86c2a3f11" providerId="ADAL" clId="{615620DF-C0D9-40D6-80EF-053DC40EE2D7}" dt="2023-08-29T19:44:03.392" v="226" actId="21"/>
          <ac:spMkLst>
            <pc:docMk/>
            <pc:sldMk cId="1339399841" sldId="5011"/>
            <ac:spMk id="15" creationId="{D1DF3CAE-1A27-99BB-409A-C1CBE9372C24}"/>
          </ac:spMkLst>
        </pc:spChg>
        <pc:spChg chg="del">
          <ac:chgData name="Gabriela Nicolas" userId="0cd9304f-57ed-43dd-ac01-67a86c2a3f11" providerId="ADAL" clId="{615620DF-C0D9-40D6-80EF-053DC40EE2D7}" dt="2023-08-29T19:44:03.392" v="226" actId="21"/>
          <ac:spMkLst>
            <pc:docMk/>
            <pc:sldMk cId="1339399841" sldId="5011"/>
            <ac:spMk id="16" creationId="{DEB1DFC0-C9AC-B65B-8523-ED34630FD4C9}"/>
          </ac:spMkLst>
        </pc:spChg>
        <pc:spChg chg="del">
          <ac:chgData name="Gabriela Nicolas" userId="0cd9304f-57ed-43dd-ac01-67a86c2a3f11" providerId="ADAL" clId="{615620DF-C0D9-40D6-80EF-053DC40EE2D7}" dt="2023-08-29T19:44:03.392" v="226" actId="21"/>
          <ac:spMkLst>
            <pc:docMk/>
            <pc:sldMk cId="1339399841" sldId="5011"/>
            <ac:spMk id="17" creationId="{75F77B41-D903-920E-9A2F-18733E7C9C38}"/>
          </ac:spMkLst>
        </pc:spChg>
        <pc:spChg chg="del">
          <ac:chgData name="Gabriela Nicolas" userId="0cd9304f-57ed-43dd-ac01-67a86c2a3f11" providerId="ADAL" clId="{615620DF-C0D9-40D6-80EF-053DC40EE2D7}" dt="2023-08-29T19:44:03.392" v="226" actId="21"/>
          <ac:spMkLst>
            <pc:docMk/>
            <pc:sldMk cId="1339399841" sldId="5011"/>
            <ac:spMk id="18" creationId="{2D1F0776-F2B1-1B06-BD22-F02F1C622D70}"/>
          </ac:spMkLst>
        </pc:spChg>
        <pc:spChg chg="del">
          <ac:chgData name="Gabriela Nicolas" userId="0cd9304f-57ed-43dd-ac01-67a86c2a3f11" providerId="ADAL" clId="{615620DF-C0D9-40D6-80EF-053DC40EE2D7}" dt="2023-08-29T19:44:03.392" v="226" actId="21"/>
          <ac:spMkLst>
            <pc:docMk/>
            <pc:sldMk cId="1339399841" sldId="5011"/>
            <ac:spMk id="19" creationId="{FB1C56FD-F2CE-B0F0-B988-D6196DBD038C}"/>
          </ac:spMkLst>
        </pc:spChg>
        <pc:spChg chg="del">
          <ac:chgData name="Gabriela Nicolas" userId="0cd9304f-57ed-43dd-ac01-67a86c2a3f11" providerId="ADAL" clId="{615620DF-C0D9-40D6-80EF-053DC40EE2D7}" dt="2023-08-29T19:44:03.392" v="226" actId="21"/>
          <ac:spMkLst>
            <pc:docMk/>
            <pc:sldMk cId="1339399841" sldId="5011"/>
            <ac:spMk id="25" creationId="{F9AFD077-89C4-1C63-4A89-0705DB0B1F46}"/>
          </ac:spMkLst>
        </pc:spChg>
        <pc:spChg chg="del">
          <ac:chgData name="Gabriela Nicolas" userId="0cd9304f-57ed-43dd-ac01-67a86c2a3f11" providerId="ADAL" clId="{615620DF-C0D9-40D6-80EF-053DC40EE2D7}" dt="2023-08-29T19:44:03.392" v="226" actId="21"/>
          <ac:spMkLst>
            <pc:docMk/>
            <pc:sldMk cId="1339399841" sldId="5011"/>
            <ac:spMk id="26" creationId="{14C7C36A-5760-4C49-E0E7-A259B73CF66A}"/>
          </ac:spMkLst>
        </pc:spChg>
        <pc:spChg chg="del">
          <ac:chgData name="Gabriela Nicolas" userId="0cd9304f-57ed-43dd-ac01-67a86c2a3f11" providerId="ADAL" clId="{615620DF-C0D9-40D6-80EF-053DC40EE2D7}" dt="2023-08-29T19:44:03.392" v="226" actId="21"/>
          <ac:spMkLst>
            <pc:docMk/>
            <pc:sldMk cId="1339399841" sldId="5011"/>
            <ac:spMk id="27" creationId="{78C13A55-2DCE-B90C-F8A3-1F8B15BB2206}"/>
          </ac:spMkLst>
        </pc:spChg>
        <pc:spChg chg="del">
          <ac:chgData name="Gabriela Nicolas" userId="0cd9304f-57ed-43dd-ac01-67a86c2a3f11" providerId="ADAL" clId="{615620DF-C0D9-40D6-80EF-053DC40EE2D7}" dt="2023-08-29T19:44:03.392" v="226" actId="21"/>
          <ac:spMkLst>
            <pc:docMk/>
            <pc:sldMk cId="1339399841" sldId="5011"/>
            <ac:spMk id="28" creationId="{FA9F31C7-2CDD-8D39-6CD5-9C8344387660}"/>
          </ac:spMkLst>
        </pc:spChg>
        <pc:spChg chg="del">
          <ac:chgData name="Gabriela Nicolas" userId="0cd9304f-57ed-43dd-ac01-67a86c2a3f11" providerId="ADAL" clId="{615620DF-C0D9-40D6-80EF-053DC40EE2D7}" dt="2023-08-29T19:44:03.392" v="226" actId="21"/>
          <ac:spMkLst>
            <pc:docMk/>
            <pc:sldMk cId="1339399841" sldId="5011"/>
            <ac:spMk id="29" creationId="{E8901D6E-B460-8814-146A-15E8BBEECCEC}"/>
          </ac:spMkLst>
        </pc:spChg>
        <pc:spChg chg="del">
          <ac:chgData name="Gabriela Nicolas" userId="0cd9304f-57ed-43dd-ac01-67a86c2a3f11" providerId="ADAL" clId="{615620DF-C0D9-40D6-80EF-053DC40EE2D7}" dt="2023-08-29T19:44:03.392" v="226" actId="21"/>
          <ac:spMkLst>
            <pc:docMk/>
            <pc:sldMk cId="1339399841" sldId="5011"/>
            <ac:spMk id="30" creationId="{6B295A28-1F0E-3CB0-4ED8-EE961A46D21D}"/>
          </ac:spMkLst>
        </pc:spChg>
        <pc:graphicFrameChg chg="del">
          <ac:chgData name="Gabriela Nicolas" userId="0cd9304f-57ed-43dd-ac01-67a86c2a3f11" providerId="ADAL" clId="{615620DF-C0D9-40D6-80EF-053DC40EE2D7}" dt="2023-08-29T19:44:03.392" v="226" actId="21"/>
          <ac:graphicFrameMkLst>
            <pc:docMk/>
            <pc:sldMk cId="1339399841" sldId="5011"/>
            <ac:graphicFrameMk id="4" creationId="{56284313-2FF7-CE8B-38AC-71B445505B63}"/>
          </ac:graphicFrameMkLst>
        </pc:graphicFrameChg>
        <pc:graphicFrameChg chg="del">
          <ac:chgData name="Gabriela Nicolas" userId="0cd9304f-57ed-43dd-ac01-67a86c2a3f11" providerId="ADAL" clId="{615620DF-C0D9-40D6-80EF-053DC40EE2D7}" dt="2023-08-29T19:44:03.392" v="226" actId="21"/>
          <ac:graphicFrameMkLst>
            <pc:docMk/>
            <pc:sldMk cId="1339399841" sldId="5011"/>
            <ac:graphicFrameMk id="31" creationId="{7502E104-AC23-89A6-7085-12145960FBA0}"/>
          </ac:graphicFrameMkLst>
        </pc:graphicFrameChg>
        <pc:cxnChg chg="del">
          <ac:chgData name="Gabriela Nicolas" userId="0cd9304f-57ed-43dd-ac01-67a86c2a3f11" providerId="ADAL" clId="{615620DF-C0D9-40D6-80EF-053DC40EE2D7}" dt="2023-08-29T19:44:03.392" v="226" actId="21"/>
          <ac:cxnSpMkLst>
            <pc:docMk/>
            <pc:sldMk cId="1339399841" sldId="5011"/>
            <ac:cxnSpMk id="20" creationId="{9332AAE3-F708-ED5B-F79F-435BF7515AF7}"/>
          </ac:cxnSpMkLst>
        </pc:cxnChg>
        <pc:cxnChg chg="del">
          <ac:chgData name="Gabriela Nicolas" userId="0cd9304f-57ed-43dd-ac01-67a86c2a3f11" providerId="ADAL" clId="{615620DF-C0D9-40D6-80EF-053DC40EE2D7}" dt="2023-08-29T19:44:03.392" v="226" actId="21"/>
          <ac:cxnSpMkLst>
            <pc:docMk/>
            <pc:sldMk cId="1339399841" sldId="5011"/>
            <ac:cxnSpMk id="21" creationId="{F0A32EF6-2156-C978-23EC-65BC1544551A}"/>
          </ac:cxnSpMkLst>
        </pc:cxnChg>
        <pc:cxnChg chg="del">
          <ac:chgData name="Gabriela Nicolas" userId="0cd9304f-57ed-43dd-ac01-67a86c2a3f11" providerId="ADAL" clId="{615620DF-C0D9-40D6-80EF-053DC40EE2D7}" dt="2023-08-29T19:44:03.392" v="226" actId="21"/>
          <ac:cxnSpMkLst>
            <pc:docMk/>
            <pc:sldMk cId="1339399841" sldId="5011"/>
            <ac:cxnSpMk id="22" creationId="{6DEABB54-AEF5-4713-5EEB-86FC75079264}"/>
          </ac:cxnSpMkLst>
        </pc:cxnChg>
        <pc:cxnChg chg="del">
          <ac:chgData name="Gabriela Nicolas" userId="0cd9304f-57ed-43dd-ac01-67a86c2a3f11" providerId="ADAL" clId="{615620DF-C0D9-40D6-80EF-053DC40EE2D7}" dt="2023-08-29T19:44:03.392" v="226" actId="21"/>
          <ac:cxnSpMkLst>
            <pc:docMk/>
            <pc:sldMk cId="1339399841" sldId="5011"/>
            <ac:cxnSpMk id="23" creationId="{49DCCEE0-F9DB-2529-AB34-FDE939840C17}"/>
          </ac:cxnSpMkLst>
        </pc:cxnChg>
        <pc:cxnChg chg="del">
          <ac:chgData name="Gabriela Nicolas" userId="0cd9304f-57ed-43dd-ac01-67a86c2a3f11" providerId="ADAL" clId="{615620DF-C0D9-40D6-80EF-053DC40EE2D7}" dt="2023-08-29T19:44:03.392" v="226" actId="21"/>
          <ac:cxnSpMkLst>
            <pc:docMk/>
            <pc:sldMk cId="1339399841" sldId="5011"/>
            <ac:cxnSpMk id="24" creationId="{D490B499-5218-58F4-5092-3CC3BCED0278}"/>
          </ac:cxnSpMkLst>
        </pc:cxnChg>
      </pc:sldChg>
      <pc:sldChg chg="delSp modSp add del mod">
        <pc:chgData name="Gabriela Nicolas" userId="0cd9304f-57ed-43dd-ac01-67a86c2a3f11" providerId="ADAL" clId="{615620DF-C0D9-40D6-80EF-053DC40EE2D7}" dt="2023-08-29T19:35:02.577" v="111" actId="47"/>
        <pc:sldMkLst>
          <pc:docMk/>
          <pc:sldMk cId="2449199473" sldId="5012"/>
        </pc:sldMkLst>
        <pc:spChg chg="mod">
          <ac:chgData name="Gabriela Nicolas" userId="0cd9304f-57ed-43dd-ac01-67a86c2a3f11" providerId="ADAL" clId="{615620DF-C0D9-40D6-80EF-053DC40EE2D7}" dt="2023-08-29T19:23:36.941" v="89" actId="21"/>
          <ac:spMkLst>
            <pc:docMk/>
            <pc:sldMk cId="2449199473" sldId="5012"/>
            <ac:spMk id="2" creationId="{89F31BD5-1122-B038-6810-8C083E6935FC}"/>
          </ac:spMkLst>
        </pc:spChg>
        <pc:spChg chg="del">
          <ac:chgData name="Gabriela Nicolas" userId="0cd9304f-57ed-43dd-ac01-67a86c2a3f11" providerId="ADAL" clId="{615620DF-C0D9-40D6-80EF-053DC40EE2D7}" dt="2023-08-29T19:24:01.166" v="93" actId="21"/>
          <ac:spMkLst>
            <pc:docMk/>
            <pc:sldMk cId="2449199473" sldId="5012"/>
            <ac:spMk id="7" creationId="{65B4A8CF-8832-7457-681A-1D0A5F668A59}"/>
          </ac:spMkLst>
        </pc:spChg>
      </pc:sldChg>
      <pc:sldChg chg="delSp modSp add del mod">
        <pc:chgData name="Gabriela Nicolas" userId="0cd9304f-57ed-43dd-ac01-67a86c2a3f11" providerId="ADAL" clId="{615620DF-C0D9-40D6-80EF-053DC40EE2D7}" dt="2023-08-29T19:41:04.153" v="212" actId="47"/>
        <pc:sldMkLst>
          <pc:docMk/>
          <pc:sldMk cId="3951928504" sldId="5013"/>
        </pc:sldMkLst>
        <pc:spChg chg="mod">
          <ac:chgData name="Gabriela Nicolas" userId="0cd9304f-57ed-43dd-ac01-67a86c2a3f11" providerId="ADAL" clId="{615620DF-C0D9-40D6-80EF-053DC40EE2D7}" dt="2023-08-29T19:35:21.358" v="115" actId="21"/>
          <ac:spMkLst>
            <pc:docMk/>
            <pc:sldMk cId="3951928504" sldId="5013"/>
            <ac:spMk id="3" creationId="{4C25DEAD-B047-5F1A-AA22-74A2FA05B5B1}"/>
          </ac:spMkLst>
        </pc:spChg>
        <pc:spChg chg="del">
          <ac:chgData name="Gabriela Nicolas" userId="0cd9304f-57ed-43dd-ac01-67a86c2a3f11" providerId="ADAL" clId="{615620DF-C0D9-40D6-80EF-053DC40EE2D7}" dt="2023-08-29T19:36:25.420" v="125" actId="21"/>
          <ac:spMkLst>
            <pc:docMk/>
            <pc:sldMk cId="3951928504" sldId="5013"/>
            <ac:spMk id="4" creationId="{5E7AD139-2D55-5A2D-6D54-67988458B980}"/>
          </ac:spMkLst>
        </pc:spChg>
        <pc:spChg chg="del">
          <ac:chgData name="Gabriela Nicolas" userId="0cd9304f-57ed-43dd-ac01-67a86c2a3f11" providerId="ADAL" clId="{615620DF-C0D9-40D6-80EF-053DC40EE2D7}" dt="2023-08-29T19:37:01.888" v="141" actId="21"/>
          <ac:spMkLst>
            <pc:docMk/>
            <pc:sldMk cId="3951928504" sldId="5013"/>
            <ac:spMk id="8" creationId="{02A68CB0-D878-8821-565B-4B09DF54E449}"/>
          </ac:spMkLst>
        </pc:spChg>
        <pc:spChg chg="del">
          <ac:chgData name="Gabriela Nicolas" userId="0cd9304f-57ed-43dd-ac01-67a86c2a3f11" providerId="ADAL" clId="{615620DF-C0D9-40D6-80EF-053DC40EE2D7}" dt="2023-08-29T19:37:01.888" v="141" actId="21"/>
          <ac:spMkLst>
            <pc:docMk/>
            <pc:sldMk cId="3951928504" sldId="5013"/>
            <ac:spMk id="9" creationId="{4A977305-8116-B78B-59BE-24463E8AB3B8}"/>
          </ac:spMkLst>
        </pc:spChg>
        <pc:spChg chg="del">
          <ac:chgData name="Gabriela Nicolas" userId="0cd9304f-57ed-43dd-ac01-67a86c2a3f11" providerId="ADAL" clId="{615620DF-C0D9-40D6-80EF-053DC40EE2D7}" dt="2023-08-29T19:37:01.888" v="141" actId="21"/>
          <ac:spMkLst>
            <pc:docMk/>
            <pc:sldMk cId="3951928504" sldId="5013"/>
            <ac:spMk id="10" creationId="{B93EB935-F2E2-21AF-9EBC-5E4958BD80F1}"/>
          </ac:spMkLst>
        </pc:spChg>
        <pc:spChg chg="del">
          <ac:chgData name="Gabriela Nicolas" userId="0cd9304f-57ed-43dd-ac01-67a86c2a3f11" providerId="ADAL" clId="{615620DF-C0D9-40D6-80EF-053DC40EE2D7}" dt="2023-08-29T19:37:01.888" v="141" actId="21"/>
          <ac:spMkLst>
            <pc:docMk/>
            <pc:sldMk cId="3951928504" sldId="5013"/>
            <ac:spMk id="11" creationId="{F59FB61D-A915-C165-3E3C-3F9D27C7C555}"/>
          </ac:spMkLst>
        </pc:spChg>
        <pc:spChg chg="del">
          <ac:chgData name="Gabriela Nicolas" userId="0cd9304f-57ed-43dd-ac01-67a86c2a3f11" providerId="ADAL" clId="{615620DF-C0D9-40D6-80EF-053DC40EE2D7}" dt="2023-08-29T19:36:25.420" v="125" actId="21"/>
          <ac:spMkLst>
            <pc:docMk/>
            <pc:sldMk cId="3951928504" sldId="5013"/>
            <ac:spMk id="12" creationId="{BE75F5F1-30A8-8C7F-7A18-29E35B2ED43E}"/>
          </ac:spMkLst>
        </pc:spChg>
        <pc:picChg chg="del">
          <ac:chgData name="Gabriela Nicolas" userId="0cd9304f-57ed-43dd-ac01-67a86c2a3f11" providerId="ADAL" clId="{615620DF-C0D9-40D6-80EF-053DC40EE2D7}" dt="2023-08-29T19:37:01.888" v="141" actId="21"/>
          <ac:picMkLst>
            <pc:docMk/>
            <pc:sldMk cId="3951928504" sldId="5013"/>
            <ac:picMk id="13" creationId="{83875D5C-8E03-9B50-07B0-9164C685D498}"/>
          </ac:picMkLst>
        </pc:picChg>
        <pc:picChg chg="del">
          <ac:chgData name="Gabriela Nicolas" userId="0cd9304f-57ed-43dd-ac01-67a86c2a3f11" providerId="ADAL" clId="{615620DF-C0D9-40D6-80EF-053DC40EE2D7}" dt="2023-08-29T19:37:01.888" v="141" actId="21"/>
          <ac:picMkLst>
            <pc:docMk/>
            <pc:sldMk cId="3951928504" sldId="5013"/>
            <ac:picMk id="14" creationId="{ED796F9E-7064-AEED-D5C8-62DB6D27063B}"/>
          </ac:picMkLst>
        </pc:picChg>
      </pc:sldChg>
      <pc:sldChg chg="delSp modSp add del mod">
        <pc:chgData name="Gabriela Nicolas" userId="0cd9304f-57ed-43dd-ac01-67a86c2a3f11" providerId="ADAL" clId="{615620DF-C0D9-40D6-80EF-053DC40EE2D7}" dt="2023-08-29T20:11:11.367" v="635" actId="47"/>
        <pc:sldMkLst>
          <pc:docMk/>
          <pc:sldMk cId="2528025314" sldId="5014"/>
        </pc:sldMkLst>
        <pc:spChg chg="del">
          <ac:chgData name="Gabriela Nicolas" userId="0cd9304f-57ed-43dd-ac01-67a86c2a3f11" providerId="ADAL" clId="{615620DF-C0D9-40D6-80EF-053DC40EE2D7}" dt="2023-08-29T19:48:32.077" v="274" actId="21"/>
          <ac:spMkLst>
            <pc:docMk/>
            <pc:sldMk cId="2528025314" sldId="5014"/>
            <ac:spMk id="2" creationId="{6C17390F-5E02-F951-BF83-405F5F30C44F}"/>
          </ac:spMkLst>
        </pc:spChg>
        <pc:spChg chg="del">
          <ac:chgData name="Gabriela Nicolas" userId="0cd9304f-57ed-43dd-ac01-67a86c2a3f11" providerId="ADAL" clId="{615620DF-C0D9-40D6-80EF-053DC40EE2D7}" dt="2023-08-29T19:48:32.077" v="274" actId="21"/>
          <ac:spMkLst>
            <pc:docMk/>
            <pc:sldMk cId="2528025314" sldId="5014"/>
            <ac:spMk id="5" creationId="{CEE47D81-CE59-AC3B-0F99-FAAF34554E36}"/>
          </ac:spMkLst>
        </pc:spChg>
        <pc:spChg chg="del">
          <ac:chgData name="Gabriela Nicolas" userId="0cd9304f-57ed-43dd-ac01-67a86c2a3f11" providerId="ADAL" clId="{615620DF-C0D9-40D6-80EF-053DC40EE2D7}" dt="2023-08-29T19:48:32.077" v="274" actId="21"/>
          <ac:spMkLst>
            <pc:docMk/>
            <pc:sldMk cId="2528025314" sldId="5014"/>
            <ac:spMk id="7" creationId="{A9EB6AB2-0654-6807-8A09-297E6D0B261F}"/>
          </ac:spMkLst>
        </pc:spChg>
        <pc:spChg chg="del">
          <ac:chgData name="Gabriela Nicolas" userId="0cd9304f-57ed-43dd-ac01-67a86c2a3f11" providerId="ADAL" clId="{615620DF-C0D9-40D6-80EF-053DC40EE2D7}" dt="2023-08-29T19:48:32.077" v="274" actId="21"/>
          <ac:spMkLst>
            <pc:docMk/>
            <pc:sldMk cId="2528025314" sldId="5014"/>
            <ac:spMk id="8" creationId="{9AF8F32E-9B5A-FCDC-7BBD-AC879238A794}"/>
          </ac:spMkLst>
        </pc:spChg>
        <pc:spChg chg="del">
          <ac:chgData name="Gabriela Nicolas" userId="0cd9304f-57ed-43dd-ac01-67a86c2a3f11" providerId="ADAL" clId="{615620DF-C0D9-40D6-80EF-053DC40EE2D7}" dt="2023-08-29T19:48:32.077" v="274" actId="21"/>
          <ac:spMkLst>
            <pc:docMk/>
            <pc:sldMk cId="2528025314" sldId="5014"/>
            <ac:spMk id="9" creationId="{3714B876-F364-0907-C068-A5FEEB001803}"/>
          </ac:spMkLst>
        </pc:spChg>
        <pc:spChg chg="del">
          <ac:chgData name="Gabriela Nicolas" userId="0cd9304f-57ed-43dd-ac01-67a86c2a3f11" providerId="ADAL" clId="{615620DF-C0D9-40D6-80EF-053DC40EE2D7}" dt="2023-08-29T19:48:32.077" v="274" actId="21"/>
          <ac:spMkLst>
            <pc:docMk/>
            <pc:sldMk cId="2528025314" sldId="5014"/>
            <ac:spMk id="10" creationId="{5EEEF1BA-C2FF-BD92-39E7-29CC3A340037}"/>
          </ac:spMkLst>
        </pc:spChg>
        <pc:spChg chg="del">
          <ac:chgData name="Gabriela Nicolas" userId="0cd9304f-57ed-43dd-ac01-67a86c2a3f11" providerId="ADAL" clId="{615620DF-C0D9-40D6-80EF-053DC40EE2D7}" dt="2023-08-29T19:48:32.077" v="274" actId="21"/>
          <ac:spMkLst>
            <pc:docMk/>
            <pc:sldMk cId="2528025314" sldId="5014"/>
            <ac:spMk id="11" creationId="{2E4BAFE9-F0A6-3981-673A-95BD2D7E629E}"/>
          </ac:spMkLst>
        </pc:spChg>
        <pc:spChg chg="del">
          <ac:chgData name="Gabriela Nicolas" userId="0cd9304f-57ed-43dd-ac01-67a86c2a3f11" providerId="ADAL" clId="{615620DF-C0D9-40D6-80EF-053DC40EE2D7}" dt="2023-08-29T19:48:32.077" v="274" actId="21"/>
          <ac:spMkLst>
            <pc:docMk/>
            <pc:sldMk cId="2528025314" sldId="5014"/>
            <ac:spMk id="12" creationId="{3058AC5E-59E8-A921-3223-23EC718D4E30}"/>
          </ac:spMkLst>
        </pc:spChg>
        <pc:spChg chg="del">
          <ac:chgData name="Gabriela Nicolas" userId="0cd9304f-57ed-43dd-ac01-67a86c2a3f11" providerId="ADAL" clId="{615620DF-C0D9-40D6-80EF-053DC40EE2D7}" dt="2023-08-29T19:48:32.077" v="274" actId="21"/>
          <ac:spMkLst>
            <pc:docMk/>
            <pc:sldMk cId="2528025314" sldId="5014"/>
            <ac:spMk id="13" creationId="{8FED9F5C-6F2B-C893-C5D4-279BDA3A20A2}"/>
          </ac:spMkLst>
        </pc:spChg>
        <pc:spChg chg="del">
          <ac:chgData name="Gabriela Nicolas" userId="0cd9304f-57ed-43dd-ac01-67a86c2a3f11" providerId="ADAL" clId="{615620DF-C0D9-40D6-80EF-053DC40EE2D7}" dt="2023-08-29T19:48:32.077" v="274" actId="21"/>
          <ac:spMkLst>
            <pc:docMk/>
            <pc:sldMk cId="2528025314" sldId="5014"/>
            <ac:spMk id="14" creationId="{708E1548-3EC6-402C-4C75-6D584683BAC3}"/>
          </ac:spMkLst>
        </pc:spChg>
        <pc:spChg chg="del">
          <ac:chgData name="Gabriela Nicolas" userId="0cd9304f-57ed-43dd-ac01-67a86c2a3f11" providerId="ADAL" clId="{615620DF-C0D9-40D6-80EF-053DC40EE2D7}" dt="2023-08-29T19:48:32.077" v="274" actId="21"/>
          <ac:spMkLst>
            <pc:docMk/>
            <pc:sldMk cId="2528025314" sldId="5014"/>
            <ac:spMk id="32" creationId="{DCE20430-95F2-B2C4-C5DB-5C2690E15874}"/>
          </ac:spMkLst>
        </pc:spChg>
        <pc:spChg chg="del">
          <ac:chgData name="Gabriela Nicolas" userId="0cd9304f-57ed-43dd-ac01-67a86c2a3f11" providerId="ADAL" clId="{615620DF-C0D9-40D6-80EF-053DC40EE2D7}" dt="2023-08-29T19:48:32.077" v="274" actId="21"/>
          <ac:spMkLst>
            <pc:docMk/>
            <pc:sldMk cId="2528025314" sldId="5014"/>
            <ac:spMk id="33" creationId="{531E8EA9-38D1-4C8D-6405-4FE0D641E021}"/>
          </ac:spMkLst>
        </pc:spChg>
        <pc:spChg chg="del">
          <ac:chgData name="Gabriela Nicolas" userId="0cd9304f-57ed-43dd-ac01-67a86c2a3f11" providerId="ADAL" clId="{615620DF-C0D9-40D6-80EF-053DC40EE2D7}" dt="2023-08-29T19:48:32.077" v="274" actId="21"/>
          <ac:spMkLst>
            <pc:docMk/>
            <pc:sldMk cId="2528025314" sldId="5014"/>
            <ac:spMk id="34" creationId="{C2FEF478-7414-E715-2400-AEFB95C14809}"/>
          </ac:spMkLst>
        </pc:spChg>
        <pc:spChg chg="del">
          <ac:chgData name="Gabriela Nicolas" userId="0cd9304f-57ed-43dd-ac01-67a86c2a3f11" providerId="ADAL" clId="{615620DF-C0D9-40D6-80EF-053DC40EE2D7}" dt="2023-08-29T19:48:32.077" v="274" actId="21"/>
          <ac:spMkLst>
            <pc:docMk/>
            <pc:sldMk cId="2528025314" sldId="5014"/>
            <ac:spMk id="35" creationId="{8DC67681-6401-7A16-5872-941CF807073B}"/>
          </ac:spMkLst>
        </pc:spChg>
        <pc:spChg chg="del">
          <ac:chgData name="Gabriela Nicolas" userId="0cd9304f-57ed-43dd-ac01-67a86c2a3f11" providerId="ADAL" clId="{615620DF-C0D9-40D6-80EF-053DC40EE2D7}" dt="2023-08-29T19:48:32.077" v="274" actId="21"/>
          <ac:spMkLst>
            <pc:docMk/>
            <pc:sldMk cId="2528025314" sldId="5014"/>
            <ac:spMk id="36" creationId="{12B91F81-CEA3-FD57-9A2B-58FE5552444A}"/>
          </ac:spMkLst>
        </pc:spChg>
        <pc:spChg chg="del">
          <ac:chgData name="Gabriela Nicolas" userId="0cd9304f-57ed-43dd-ac01-67a86c2a3f11" providerId="ADAL" clId="{615620DF-C0D9-40D6-80EF-053DC40EE2D7}" dt="2023-08-29T19:48:32.077" v="274" actId="21"/>
          <ac:spMkLst>
            <pc:docMk/>
            <pc:sldMk cId="2528025314" sldId="5014"/>
            <ac:spMk id="37" creationId="{7E95A319-0CDF-35E6-CF7E-7E641B8927EE}"/>
          </ac:spMkLst>
        </pc:spChg>
        <pc:spChg chg="del">
          <ac:chgData name="Gabriela Nicolas" userId="0cd9304f-57ed-43dd-ac01-67a86c2a3f11" providerId="ADAL" clId="{615620DF-C0D9-40D6-80EF-053DC40EE2D7}" dt="2023-08-29T19:48:32.077" v="274" actId="21"/>
          <ac:spMkLst>
            <pc:docMk/>
            <pc:sldMk cId="2528025314" sldId="5014"/>
            <ac:spMk id="38" creationId="{56F0BC67-9B92-6C3B-0F13-4D840C942BA6}"/>
          </ac:spMkLst>
        </pc:spChg>
        <pc:spChg chg="del">
          <ac:chgData name="Gabriela Nicolas" userId="0cd9304f-57ed-43dd-ac01-67a86c2a3f11" providerId="ADAL" clId="{615620DF-C0D9-40D6-80EF-053DC40EE2D7}" dt="2023-08-29T19:48:32.077" v="274" actId="21"/>
          <ac:spMkLst>
            <pc:docMk/>
            <pc:sldMk cId="2528025314" sldId="5014"/>
            <ac:spMk id="39" creationId="{DB038455-ED89-5055-53E8-F97A67D0AFC2}"/>
          </ac:spMkLst>
        </pc:spChg>
        <pc:spChg chg="del">
          <ac:chgData name="Gabriela Nicolas" userId="0cd9304f-57ed-43dd-ac01-67a86c2a3f11" providerId="ADAL" clId="{615620DF-C0D9-40D6-80EF-053DC40EE2D7}" dt="2023-08-29T19:48:32.077" v="274" actId="21"/>
          <ac:spMkLst>
            <pc:docMk/>
            <pc:sldMk cId="2528025314" sldId="5014"/>
            <ac:spMk id="40" creationId="{05A7D5F2-DD35-99FA-F5F9-7AEA14E4A314}"/>
          </ac:spMkLst>
        </pc:spChg>
        <pc:spChg chg="del">
          <ac:chgData name="Gabriela Nicolas" userId="0cd9304f-57ed-43dd-ac01-67a86c2a3f11" providerId="ADAL" clId="{615620DF-C0D9-40D6-80EF-053DC40EE2D7}" dt="2023-08-29T19:48:32.077" v="274" actId="21"/>
          <ac:spMkLst>
            <pc:docMk/>
            <pc:sldMk cId="2528025314" sldId="5014"/>
            <ac:spMk id="41" creationId="{0D87EB9F-7D71-733F-6731-BC4AD0BDFA01}"/>
          </ac:spMkLst>
        </pc:spChg>
        <pc:spChg chg="del">
          <ac:chgData name="Gabriela Nicolas" userId="0cd9304f-57ed-43dd-ac01-67a86c2a3f11" providerId="ADAL" clId="{615620DF-C0D9-40D6-80EF-053DC40EE2D7}" dt="2023-08-29T19:48:32.077" v="274" actId="21"/>
          <ac:spMkLst>
            <pc:docMk/>
            <pc:sldMk cId="2528025314" sldId="5014"/>
            <ac:spMk id="42" creationId="{1FAB9F1A-D72C-5AB2-927E-DE2AE97A729B}"/>
          </ac:spMkLst>
        </pc:spChg>
        <pc:spChg chg="del">
          <ac:chgData name="Gabriela Nicolas" userId="0cd9304f-57ed-43dd-ac01-67a86c2a3f11" providerId="ADAL" clId="{615620DF-C0D9-40D6-80EF-053DC40EE2D7}" dt="2023-08-29T19:48:32.077" v="274" actId="21"/>
          <ac:spMkLst>
            <pc:docMk/>
            <pc:sldMk cId="2528025314" sldId="5014"/>
            <ac:spMk id="43" creationId="{DD571D62-ACD7-5CEC-F340-BE89A7DD0478}"/>
          </ac:spMkLst>
        </pc:spChg>
        <pc:spChg chg="del">
          <ac:chgData name="Gabriela Nicolas" userId="0cd9304f-57ed-43dd-ac01-67a86c2a3f11" providerId="ADAL" clId="{615620DF-C0D9-40D6-80EF-053DC40EE2D7}" dt="2023-08-29T19:48:32.077" v="274" actId="21"/>
          <ac:spMkLst>
            <pc:docMk/>
            <pc:sldMk cId="2528025314" sldId="5014"/>
            <ac:spMk id="44" creationId="{69476132-A99E-197D-454A-A4B31E16DC2F}"/>
          </ac:spMkLst>
        </pc:spChg>
        <pc:spChg chg="del">
          <ac:chgData name="Gabriela Nicolas" userId="0cd9304f-57ed-43dd-ac01-67a86c2a3f11" providerId="ADAL" clId="{615620DF-C0D9-40D6-80EF-053DC40EE2D7}" dt="2023-08-29T19:48:32.077" v="274" actId="21"/>
          <ac:spMkLst>
            <pc:docMk/>
            <pc:sldMk cId="2528025314" sldId="5014"/>
            <ac:spMk id="45" creationId="{C924A490-362F-A4BC-178D-97AE2783853C}"/>
          </ac:spMkLst>
        </pc:spChg>
        <pc:spChg chg="del">
          <ac:chgData name="Gabriela Nicolas" userId="0cd9304f-57ed-43dd-ac01-67a86c2a3f11" providerId="ADAL" clId="{615620DF-C0D9-40D6-80EF-053DC40EE2D7}" dt="2023-08-29T19:48:32.077" v="274" actId="21"/>
          <ac:spMkLst>
            <pc:docMk/>
            <pc:sldMk cId="2528025314" sldId="5014"/>
            <ac:spMk id="46" creationId="{F93BFD1D-ACE4-8588-E60F-043B4001095D}"/>
          </ac:spMkLst>
        </pc:spChg>
        <pc:spChg chg="del">
          <ac:chgData name="Gabriela Nicolas" userId="0cd9304f-57ed-43dd-ac01-67a86c2a3f11" providerId="ADAL" clId="{615620DF-C0D9-40D6-80EF-053DC40EE2D7}" dt="2023-08-29T19:48:32.077" v="274" actId="21"/>
          <ac:spMkLst>
            <pc:docMk/>
            <pc:sldMk cId="2528025314" sldId="5014"/>
            <ac:spMk id="47" creationId="{E0592DA5-CB71-E25A-CE76-E088525DCC75}"/>
          </ac:spMkLst>
        </pc:spChg>
        <pc:spChg chg="del">
          <ac:chgData name="Gabriela Nicolas" userId="0cd9304f-57ed-43dd-ac01-67a86c2a3f11" providerId="ADAL" clId="{615620DF-C0D9-40D6-80EF-053DC40EE2D7}" dt="2023-08-29T19:48:32.077" v="274" actId="21"/>
          <ac:spMkLst>
            <pc:docMk/>
            <pc:sldMk cId="2528025314" sldId="5014"/>
            <ac:spMk id="48" creationId="{121EA1ED-EDE0-4767-3503-4FC014AE6600}"/>
          </ac:spMkLst>
        </pc:spChg>
        <pc:spChg chg="del">
          <ac:chgData name="Gabriela Nicolas" userId="0cd9304f-57ed-43dd-ac01-67a86c2a3f11" providerId="ADAL" clId="{615620DF-C0D9-40D6-80EF-053DC40EE2D7}" dt="2023-08-29T19:48:32.077" v="274" actId="21"/>
          <ac:spMkLst>
            <pc:docMk/>
            <pc:sldMk cId="2528025314" sldId="5014"/>
            <ac:spMk id="49" creationId="{1BCCF71E-329C-C12B-C76A-B6B7B3D76D29}"/>
          </ac:spMkLst>
        </pc:spChg>
        <pc:spChg chg="mod">
          <ac:chgData name="Gabriela Nicolas" userId="0cd9304f-57ed-43dd-ac01-67a86c2a3f11" providerId="ADAL" clId="{615620DF-C0D9-40D6-80EF-053DC40EE2D7}" dt="2023-08-29T19:48:12.784" v="270" actId="21"/>
          <ac:spMkLst>
            <pc:docMk/>
            <pc:sldMk cId="2528025314" sldId="5014"/>
            <ac:spMk id="50" creationId="{E74AA49A-9DA8-E404-32DF-C3ECB8AD5662}"/>
          </ac:spMkLst>
        </pc:spChg>
      </pc:sldChg>
      <pc:sldChg chg="add del">
        <pc:chgData name="Gabriela Nicolas" userId="0cd9304f-57ed-43dd-ac01-67a86c2a3f11" providerId="ADAL" clId="{615620DF-C0D9-40D6-80EF-053DC40EE2D7}" dt="2023-08-29T19:23:23.162" v="87" actId="47"/>
        <pc:sldMkLst>
          <pc:docMk/>
          <pc:sldMk cId="1854587872" sldId="5016"/>
        </pc:sldMkLst>
      </pc:sldChg>
      <pc:sldChg chg="delSp modSp add del mod">
        <pc:chgData name="Gabriela Nicolas" userId="0cd9304f-57ed-43dd-ac01-67a86c2a3f11" providerId="ADAL" clId="{615620DF-C0D9-40D6-80EF-053DC40EE2D7}" dt="2023-08-29T22:18:41.358" v="1467" actId="47"/>
        <pc:sldMkLst>
          <pc:docMk/>
          <pc:sldMk cId="3346889431" sldId="5018"/>
        </pc:sldMkLst>
        <pc:spChg chg="del mod">
          <ac:chgData name="Gabriela Nicolas" userId="0cd9304f-57ed-43dd-ac01-67a86c2a3f11" providerId="ADAL" clId="{615620DF-C0D9-40D6-80EF-053DC40EE2D7}" dt="2023-08-29T22:16:47.687" v="1407"/>
          <ac:spMkLst>
            <pc:docMk/>
            <pc:sldMk cId="3346889431" sldId="5018"/>
            <ac:spMk id="3" creationId="{B1AB18B8-2208-D2AE-152F-F5FC483DD655}"/>
          </ac:spMkLst>
        </pc:spChg>
        <pc:spChg chg="del mod">
          <ac:chgData name="Gabriela Nicolas" userId="0cd9304f-57ed-43dd-ac01-67a86c2a3f11" providerId="ADAL" clId="{615620DF-C0D9-40D6-80EF-053DC40EE2D7}" dt="2023-08-29T22:17:03.290" v="1414"/>
          <ac:spMkLst>
            <pc:docMk/>
            <pc:sldMk cId="3346889431" sldId="5018"/>
            <ac:spMk id="7" creationId="{922810BA-9486-7B19-C30D-A0500A647265}"/>
          </ac:spMkLst>
        </pc:spChg>
        <pc:spChg chg="mod">
          <ac:chgData name="Gabriela Nicolas" userId="0cd9304f-57ed-43dd-ac01-67a86c2a3f11" providerId="ADAL" clId="{615620DF-C0D9-40D6-80EF-053DC40EE2D7}" dt="2023-08-29T21:25:56.676" v="1349" actId="21"/>
          <ac:spMkLst>
            <pc:docMk/>
            <pc:sldMk cId="3346889431" sldId="5018"/>
            <ac:spMk id="11" creationId="{B5EBA003-C949-4B11-952E-9F9E0BC20988}"/>
          </ac:spMkLst>
        </pc:spChg>
        <pc:spChg chg="del mod">
          <ac:chgData name="Gabriela Nicolas" userId="0cd9304f-57ed-43dd-ac01-67a86c2a3f11" providerId="ADAL" clId="{615620DF-C0D9-40D6-80EF-053DC40EE2D7}" dt="2023-08-29T22:17:21.670" v="1419"/>
          <ac:spMkLst>
            <pc:docMk/>
            <pc:sldMk cId="3346889431" sldId="5018"/>
            <ac:spMk id="18" creationId="{B930217B-89EA-4612-87CC-83506E4DB9C1}"/>
          </ac:spMkLst>
        </pc:spChg>
        <pc:spChg chg="del">
          <ac:chgData name="Gabriela Nicolas" userId="0cd9304f-57ed-43dd-ac01-67a86c2a3f11" providerId="ADAL" clId="{615620DF-C0D9-40D6-80EF-053DC40EE2D7}" dt="2023-08-29T22:17:58.594" v="1430" actId="21"/>
          <ac:spMkLst>
            <pc:docMk/>
            <pc:sldMk cId="3346889431" sldId="5018"/>
            <ac:spMk id="34" creationId="{7B2B91A4-7EDC-0E89-66FB-77F9834F5A7A}"/>
          </ac:spMkLst>
        </pc:spChg>
      </pc:sldChg>
      <pc:sldChg chg="delSp modSp add del mod">
        <pc:chgData name="Gabriela Nicolas" userId="0cd9304f-57ed-43dd-ac01-67a86c2a3f11" providerId="ADAL" clId="{615620DF-C0D9-40D6-80EF-053DC40EE2D7}" dt="2023-08-29T22:28:15.178" v="1642" actId="47"/>
        <pc:sldMkLst>
          <pc:docMk/>
          <pc:sldMk cId="3372958034" sldId="5019"/>
        </pc:sldMkLst>
        <pc:spChg chg="del mod">
          <ac:chgData name="Gabriela Nicolas" userId="0cd9304f-57ed-43dd-ac01-67a86c2a3f11" providerId="ADAL" clId="{615620DF-C0D9-40D6-80EF-053DC40EE2D7}" dt="2023-08-29T22:26:27.127" v="1580"/>
          <ac:spMkLst>
            <pc:docMk/>
            <pc:sldMk cId="3372958034" sldId="5019"/>
            <ac:spMk id="3" creationId="{E725FE00-B87E-32BD-7469-DC7B627BB5E8}"/>
          </ac:spMkLst>
        </pc:spChg>
        <pc:spChg chg="mod">
          <ac:chgData name="Gabriela Nicolas" userId="0cd9304f-57ed-43dd-ac01-67a86c2a3f11" providerId="ADAL" clId="{615620DF-C0D9-40D6-80EF-053DC40EE2D7}" dt="2023-08-29T22:25:03.636" v="1544" actId="21"/>
          <ac:spMkLst>
            <pc:docMk/>
            <pc:sldMk cId="3372958034" sldId="5019"/>
            <ac:spMk id="11" creationId="{B5EBA003-C949-4B11-952E-9F9E0BC20988}"/>
          </ac:spMkLst>
        </pc:spChg>
        <pc:spChg chg="del mod">
          <ac:chgData name="Gabriela Nicolas" userId="0cd9304f-57ed-43dd-ac01-67a86c2a3f11" providerId="ADAL" clId="{615620DF-C0D9-40D6-80EF-053DC40EE2D7}" dt="2023-08-29T22:26:48.389" v="1588"/>
          <ac:spMkLst>
            <pc:docMk/>
            <pc:sldMk cId="3372958034" sldId="5019"/>
            <ac:spMk id="19" creationId="{7A54DE25-D412-0972-46EC-528889CD314A}"/>
          </ac:spMkLst>
        </pc:spChg>
        <pc:spChg chg="del mod">
          <ac:chgData name="Gabriela Nicolas" userId="0cd9304f-57ed-43dd-ac01-67a86c2a3f11" providerId="ADAL" clId="{615620DF-C0D9-40D6-80EF-053DC40EE2D7}" dt="2023-08-29T22:26:38.833" v="1584"/>
          <ac:spMkLst>
            <pc:docMk/>
            <pc:sldMk cId="3372958034" sldId="5019"/>
            <ac:spMk id="22" creationId="{7C04E04A-CCFE-4707-01CA-5554E775AA1B}"/>
          </ac:spMkLst>
        </pc:spChg>
        <pc:spChg chg="del mod">
          <ac:chgData name="Gabriela Nicolas" userId="0cd9304f-57ed-43dd-ac01-67a86c2a3f11" providerId="ADAL" clId="{615620DF-C0D9-40D6-80EF-053DC40EE2D7}" dt="2023-08-29T22:27:04.114" v="1593"/>
          <ac:spMkLst>
            <pc:docMk/>
            <pc:sldMk cId="3372958034" sldId="5019"/>
            <ac:spMk id="39" creationId="{6BD90CDF-2CCE-597E-991D-F6441CE3E235}"/>
          </ac:spMkLst>
        </pc:spChg>
        <pc:spChg chg="del">
          <ac:chgData name="Gabriela Nicolas" userId="0cd9304f-57ed-43dd-ac01-67a86c2a3f11" providerId="ADAL" clId="{615620DF-C0D9-40D6-80EF-053DC40EE2D7}" dt="2023-08-29T22:27:37.209" v="1609" actId="21"/>
          <ac:spMkLst>
            <pc:docMk/>
            <pc:sldMk cId="3372958034" sldId="5019"/>
            <ac:spMk id="42" creationId="{56BFD626-75E8-37A7-3F75-463D508E4FEF}"/>
          </ac:spMkLst>
        </pc:spChg>
      </pc:sldChg>
      <pc:sldChg chg="delSp modSp add del mod">
        <pc:chgData name="Gabriela Nicolas" userId="0cd9304f-57ed-43dd-ac01-67a86c2a3f11" providerId="ADAL" clId="{615620DF-C0D9-40D6-80EF-053DC40EE2D7}" dt="2023-08-29T22:43:00.421" v="1927" actId="47"/>
        <pc:sldMkLst>
          <pc:docMk/>
          <pc:sldMk cId="2364676048" sldId="5021"/>
        </pc:sldMkLst>
        <pc:spChg chg="del mod">
          <ac:chgData name="Gabriela Nicolas" userId="0cd9304f-57ed-43dd-ac01-67a86c2a3f11" providerId="ADAL" clId="{615620DF-C0D9-40D6-80EF-053DC40EE2D7}" dt="2023-08-29T22:41:00.716" v="1885"/>
          <ac:spMkLst>
            <pc:docMk/>
            <pc:sldMk cId="2364676048" sldId="5021"/>
            <ac:spMk id="3" creationId="{E725FE00-B87E-32BD-7469-DC7B627BB5E8}"/>
          </ac:spMkLst>
        </pc:spChg>
        <pc:spChg chg="mod">
          <ac:chgData name="Gabriela Nicolas" userId="0cd9304f-57ed-43dd-ac01-67a86c2a3f11" providerId="ADAL" clId="{615620DF-C0D9-40D6-80EF-053DC40EE2D7}" dt="2023-08-29T22:40:03.233" v="1871" actId="21"/>
          <ac:spMkLst>
            <pc:docMk/>
            <pc:sldMk cId="2364676048" sldId="5021"/>
            <ac:spMk id="6" creationId="{B58E5B00-5DEC-EEAB-C7B3-CD5B7DB9F7F3}"/>
          </ac:spMkLst>
        </pc:spChg>
        <pc:spChg chg="del">
          <ac:chgData name="Gabriela Nicolas" userId="0cd9304f-57ed-43dd-ac01-67a86c2a3f11" providerId="ADAL" clId="{615620DF-C0D9-40D6-80EF-053DC40EE2D7}" dt="2023-08-29T22:40:52.609" v="1881" actId="478"/>
          <ac:spMkLst>
            <pc:docMk/>
            <pc:sldMk cId="2364676048" sldId="5021"/>
            <ac:spMk id="7" creationId="{F7B7B238-4C7B-26ED-1E66-354E2929383C}"/>
          </ac:spMkLst>
        </pc:spChg>
        <pc:spChg chg="del">
          <ac:chgData name="Gabriela Nicolas" userId="0cd9304f-57ed-43dd-ac01-67a86c2a3f11" providerId="ADAL" clId="{615620DF-C0D9-40D6-80EF-053DC40EE2D7}" dt="2023-08-29T22:40:52.609" v="1881" actId="478"/>
          <ac:spMkLst>
            <pc:docMk/>
            <pc:sldMk cId="2364676048" sldId="5021"/>
            <ac:spMk id="8" creationId="{567DF7EF-96D5-C41E-DE46-A362B5E4D914}"/>
          </ac:spMkLst>
        </pc:spChg>
        <pc:spChg chg="del">
          <ac:chgData name="Gabriela Nicolas" userId="0cd9304f-57ed-43dd-ac01-67a86c2a3f11" providerId="ADAL" clId="{615620DF-C0D9-40D6-80EF-053DC40EE2D7}" dt="2023-08-29T22:40:56.052" v="1882" actId="478"/>
          <ac:spMkLst>
            <pc:docMk/>
            <pc:sldMk cId="2364676048" sldId="5021"/>
            <ac:spMk id="9" creationId="{EC206B79-1AF1-DB56-40ED-03707524C4B8}"/>
          </ac:spMkLst>
        </pc:spChg>
        <pc:spChg chg="del">
          <ac:chgData name="Gabriela Nicolas" userId="0cd9304f-57ed-43dd-ac01-67a86c2a3f11" providerId="ADAL" clId="{615620DF-C0D9-40D6-80EF-053DC40EE2D7}" dt="2023-08-29T22:40:56.052" v="1882" actId="478"/>
          <ac:spMkLst>
            <pc:docMk/>
            <pc:sldMk cId="2364676048" sldId="5021"/>
            <ac:spMk id="10" creationId="{F1917ABF-B849-AD66-873F-FDA23E417C0C}"/>
          </ac:spMkLst>
        </pc:spChg>
        <pc:spChg chg="del">
          <ac:chgData name="Gabriela Nicolas" userId="0cd9304f-57ed-43dd-ac01-67a86c2a3f11" providerId="ADAL" clId="{615620DF-C0D9-40D6-80EF-053DC40EE2D7}" dt="2023-08-29T22:40:56.052" v="1882" actId="478"/>
          <ac:spMkLst>
            <pc:docMk/>
            <pc:sldMk cId="2364676048" sldId="5021"/>
            <ac:spMk id="12" creationId="{BCDA1E70-6045-2DC3-9407-2ED19E8A1F96}"/>
          </ac:spMkLst>
        </pc:spChg>
        <pc:spChg chg="del">
          <ac:chgData name="Gabriela Nicolas" userId="0cd9304f-57ed-43dd-ac01-67a86c2a3f11" providerId="ADAL" clId="{615620DF-C0D9-40D6-80EF-053DC40EE2D7}" dt="2023-08-29T22:40:56.052" v="1882" actId="478"/>
          <ac:spMkLst>
            <pc:docMk/>
            <pc:sldMk cId="2364676048" sldId="5021"/>
            <ac:spMk id="18" creationId="{77CA56C1-A2A7-E435-00E1-FFAFD9C5EB6C}"/>
          </ac:spMkLst>
        </pc:spChg>
        <pc:spChg chg="mod">
          <ac:chgData name="Gabriela Nicolas" userId="0cd9304f-57ed-43dd-ac01-67a86c2a3f11" providerId="ADAL" clId="{615620DF-C0D9-40D6-80EF-053DC40EE2D7}" dt="2023-08-29T22:41:18.317" v="1891" actId="21"/>
          <ac:spMkLst>
            <pc:docMk/>
            <pc:sldMk cId="2364676048" sldId="5021"/>
            <ac:spMk id="19" creationId="{7A54DE25-D412-0972-46EC-528889CD314A}"/>
          </ac:spMkLst>
        </pc:spChg>
        <pc:spChg chg="del mod">
          <ac:chgData name="Gabriela Nicolas" userId="0cd9304f-57ed-43dd-ac01-67a86c2a3f11" providerId="ADAL" clId="{615620DF-C0D9-40D6-80EF-053DC40EE2D7}" dt="2023-08-29T22:41:08.605" v="1889"/>
          <ac:spMkLst>
            <pc:docMk/>
            <pc:sldMk cId="2364676048" sldId="5021"/>
            <ac:spMk id="22" creationId="{7C04E04A-CCFE-4707-01CA-5554E775AA1B}"/>
          </ac:spMkLst>
        </pc:spChg>
        <pc:spChg chg="mod">
          <ac:chgData name="Gabriela Nicolas" userId="0cd9304f-57ed-43dd-ac01-67a86c2a3f11" providerId="ADAL" clId="{615620DF-C0D9-40D6-80EF-053DC40EE2D7}" dt="2023-08-29T22:41:29.939" v="1894" actId="21"/>
          <ac:spMkLst>
            <pc:docMk/>
            <pc:sldMk cId="2364676048" sldId="5021"/>
            <ac:spMk id="39" creationId="{6BD90CDF-2CCE-597E-991D-F6441CE3E235}"/>
          </ac:spMkLst>
        </pc:spChg>
        <pc:spChg chg="del">
          <ac:chgData name="Gabriela Nicolas" userId="0cd9304f-57ed-43dd-ac01-67a86c2a3f11" providerId="ADAL" clId="{615620DF-C0D9-40D6-80EF-053DC40EE2D7}" dt="2023-08-29T22:42:32.863" v="1911" actId="21"/>
          <ac:spMkLst>
            <pc:docMk/>
            <pc:sldMk cId="2364676048" sldId="5021"/>
            <ac:spMk id="42" creationId="{56BFD626-75E8-37A7-3F75-463D508E4FEF}"/>
          </ac:spMkLst>
        </pc:spChg>
      </pc:sldChg>
      <pc:sldChg chg="delSp modSp add del mod">
        <pc:chgData name="Gabriela Nicolas" userId="0cd9304f-57ed-43dd-ac01-67a86c2a3f11" providerId="ADAL" clId="{615620DF-C0D9-40D6-80EF-053DC40EE2D7}" dt="2023-08-29T22:45:52.626" v="1971" actId="47"/>
        <pc:sldMkLst>
          <pc:docMk/>
          <pc:sldMk cId="1332553829" sldId="5023"/>
        </pc:sldMkLst>
        <pc:spChg chg="del mod">
          <ac:chgData name="Gabriela Nicolas" userId="0cd9304f-57ed-43dd-ac01-67a86c2a3f11" providerId="ADAL" clId="{615620DF-C0D9-40D6-80EF-053DC40EE2D7}" dt="2023-08-29T22:44:35.410" v="1944"/>
          <ac:spMkLst>
            <pc:docMk/>
            <pc:sldMk cId="1332553829" sldId="5023"/>
            <ac:spMk id="3" creationId="{E725FE00-B87E-32BD-7469-DC7B627BB5E8}"/>
          </ac:spMkLst>
        </pc:spChg>
        <pc:spChg chg="del">
          <ac:chgData name="Gabriela Nicolas" userId="0cd9304f-57ed-43dd-ac01-67a86c2a3f11" providerId="ADAL" clId="{615620DF-C0D9-40D6-80EF-053DC40EE2D7}" dt="2023-08-29T22:44:21.987" v="1937" actId="478"/>
          <ac:spMkLst>
            <pc:docMk/>
            <pc:sldMk cId="1332553829" sldId="5023"/>
            <ac:spMk id="12" creationId="{BCDA1E70-6045-2DC3-9407-2ED19E8A1F96}"/>
          </ac:spMkLst>
        </pc:spChg>
        <pc:spChg chg="del">
          <ac:chgData name="Gabriela Nicolas" userId="0cd9304f-57ed-43dd-ac01-67a86c2a3f11" providerId="ADAL" clId="{615620DF-C0D9-40D6-80EF-053DC40EE2D7}" dt="2023-08-29T22:44:21.987" v="1937" actId="478"/>
          <ac:spMkLst>
            <pc:docMk/>
            <pc:sldMk cId="1332553829" sldId="5023"/>
            <ac:spMk id="18" creationId="{77CA56C1-A2A7-E435-00E1-FFAFD9C5EB6C}"/>
          </ac:spMkLst>
        </pc:spChg>
        <pc:spChg chg="del mod">
          <ac:chgData name="Gabriela Nicolas" userId="0cd9304f-57ed-43dd-ac01-67a86c2a3f11" providerId="ADAL" clId="{615620DF-C0D9-40D6-80EF-053DC40EE2D7}" dt="2023-08-29T22:44:44.997" v="1949"/>
          <ac:spMkLst>
            <pc:docMk/>
            <pc:sldMk cId="1332553829" sldId="5023"/>
            <ac:spMk id="22" creationId="{7C04E04A-CCFE-4707-01CA-5554E775AA1B}"/>
          </ac:spMkLst>
        </pc:spChg>
        <pc:spChg chg="del">
          <ac:chgData name="Gabriela Nicolas" userId="0cd9304f-57ed-43dd-ac01-67a86c2a3f11" providerId="ADAL" clId="{615620DF-C0D9-40D6-80EF-053DC40EE2D7}" dt="2023-08-29T22:45:22.981" v="1959" actId="21"/>
          <ac:spMkLst>
            <pc:docMk/>
            <pc:sldMk cId="1332553829" sldId="5023"/>
            <ac:spMk id="42" creationId="{56BFD626-75E8-37A7-3F75-463D508E4FEF}"/>
          </ac:spMkLst>
        </pc:spChg>
      </pc:sldChg>
      <pc:sldChg chg="delSp modSp add del mod">
        <pc:chgData name="Gabriela Nicolas" userId="0cd9304f-57ed-43dd-ac01-67a86c2a3f11" providerId="ADAL" clId="{615620DF-C0D9-40D6-80EF-053DC40EE2D7}" dt="2023-08-29T21:22:09.777" v="1296" actId="47"/>
        <pc:sldMkLst>
          <pc:docMk/>
          <pc:sldMk cId="2502011752" sldId="5029"/>
        </pc:sldMkLst>
        <pc:spChg chg="del mod">
          <ac:chgData name="Gabriela Nicolas" userId="0cd9304f-57ed-43dd-ac01-67a86c2a3f11" providerId="ADAL" clId="{615620DF-C0D9-40D6-80EF-053DC40EE2D7}" dt="2023-08-29T21:20:12.964" v="1261"/>
          <ac:spMkLst>
            <pc:docMk/>
            <pc:sldMk cId="2502011752" sldId="5029"/>
            <ac:spMk id="2" creationId="{9623476C-568F-03A0-456D-19650F5C0573}"/>
          </ac:spMkLst>
        </pc:spChg>
        <pc:spChg chg="mod">
          <ac:chgData name="Gabriela Nicolas" userId="0cd9304f-57ed-43dd-ac01-67a86c2a3f11" providerId="ADAL" clId="{615620DF-C0D9-40D6-80EF-053DC40EE2D7}" dt="2023-08-29T21:18:33.801" v="1245" actId="21"/>
          <ac:spMkLst>
            <pc:docMk/>
            <pc:sldMk cId="2502011752" sldId="5029"/>
            <ac:spMk id="4" creationId="{8129FA6C-DDC3-0D7B-A943-4870EE07FC4A}"/>
          </ac:spMkLst>
        </pc:spChg>
        <pc:spChg chg="del mod">
          <ac:chgData name="Gabriela Nicolas" userId="0cd9304f-57ed-43dd-ac01-67a86c2a3f11" providerId="ADAL" clId="{615620DF-C0D9-40D6-80EF-053DC40EE2D7}" dt="2023-08-29T21:20:26.628" v="1266"/>
          <ac:spMkLst>
            <pc:docMk/>
            <pc:sldMk cId="2502011752" sldId="5029"/>
            <ac:spMk id="6" creationId="{D2224867-67FA-1573-B305-75FD7A854F7B}"/>
          </ac:spMkLst>
        </pc:spChg>
        <pc:spChg chg="del">
          <ac:chgData name="Gabriela Nicolas" userId="0cd9304f-57ed-43dd-ac01-67a86c2a3f11" providerId="ADAL" clId="{615620DF-C0D9-40D6-80EF-053DC40EE2D7}" dt="2023-08-29T21:19:02.197" v="1251" actId="478"/>
          <ac:spMkLst>
            <pc:docMk/>
            <pc:sldMk cId="2502011752" sldId="5029"/>
            <ac:spMk id="7" creationId="{F7B7B238-4C7B-26ED-1E66-354E2929383C}"/>
          </ac:spMkLst>
        </pc:spChg>
        <pc:spChg chg="del">
          <ac:chgData name="Gabriela Nicolas" userId="0cd9304f-57ed-43dd-ac01-67a86c2a3f11" providerId="ADAL" clId="{615620DF-C0D9-40D6-80EF-053DC40EE2D7}" dt="2023-08-29T21:19:02.197" v="1251" actId="478"/>
          <ac:spMkLst>
            <pc:docMk/>
            <pc:sldMk cId="2502011752" sldId="5029"/>
            <ac:spMk id="8" creationId="{567DF7EF-96D5-C41E-DE46-A362B5E4D914}"/>
          </ac:spMkLst>
        </pc:spChg>
        <pc:spChg chg="del">
          <ac:chgData name="Gabriela Nicolas" userId="0cd9304f-57ed-43dd-ac01-67a86c2a3f11" providerId="ADAL" clId="{615620DF-C0D9-40D6-80EF-053DC40EE2D7}" dt="2023-08-29T21:19:08.709" v="1252" actId="478"/>
          <ac:spMkLst>
            <pc:docMk/>
            <pc:sldMk cId="2502011752" sldId="5029"/>
            <ac:spMk id="9" creationId="{EC206B79-1AF1-DB56-40ED-03707524C4B8}"/>
          </ac:spMkLst>
        </pc:spChg>
        <pc:spChg chg="del">
          <ac:chgData name="Gabriela Nicolas" userId="0cd9304f-57ed-43dd-ac01-67a86c2a3f11" providerId="ADAL" clId="{615620DF-C0D9-40D6-80EF-053DC40EE2D7}" dt="2023-08-29T21:19:08.709" v="1252" actId="478"/>
          <ac:spMkLst>
            <pc:docMk/>
            <pc:sldMk cId="2502011752" sldId="5029"/>
            <ac:spMk id="10" creationId="{F1917ABF-B849-AD66-873F-FDA23E417C0C}"/>
          </ac:spMkLst>
        </pc:spChg>
        <pc:spChg chg="del">
          <ac:chgData name="Gabriela Nicolas" userId="0cd9304f-57ed-43dd-ac01-67a86c2a3f11" providerId="ADAL" clId="{615620DF-C0D9-40D6-80EF-053DC40EE2D7}" dt="2023-08-29T21:19:08.709" v="1252" actId="478"/>
          <ac:spMkLst>
            <pc:docMk/>
            <pc:sldMk cId="2502011752" sldId="5029"/>
            <ac:spMk id="12" creationId="{BCDA1E70-6045-2DC3-9407-2ED19E8A1F96}"/>
          </ac:spMkLst>
        </pc:spChg>
        <pc:spChg chg="del">
          <ac:chgData name="Gabriela Nicolas" userId="0cd9304f-57ed-43dd-ac01-67a86c2a3f11" providerId="ADAL" clId="{615620DF-C0D9-40D6-80EF-053DC40EE2D7}" dt="2023-08-29T21:19:08.709" v="1252" actId="478"/>
          <ac:spMkLst>
            <pc:docMk/>
            <pc:sldMk cId="2502011752" sldId="5029"/>
            <ac:spMk id="18" creationId="{77CA56C1-A2A7-E435-00E1-FFAFD9C5EB6C}"/>
          </ac:spMkLst>
        </pc:spChg>
        <pc:spChg chg="mod">
          <ac:chgData name="Gabriela Nicolas" userId="0cd9304f-57ed-43dd-ac01-67a86c2a3f11" providerId="ADAL" clId="{615620DF-C0D9-40D6-80EF-053DC40EE2D7}" dt="2023-08-29T21:19:11.854" v="1253" actId="21"/>
          <ac:spMkLst>
            <pc:docMk/>
            <pc:sldMk cId="2502011752" sldId="5029"/>
            <ac:spMk id="19" creationId="{7A54DE25-D412-0972-46EC-528889CD314A}"/>
          </ac:spMkLst>
        </pc:spChg>
        <pc:spChg chg="mod">
          <ac:chgData name="Gabriela Nicolas" userId="0cd9304f-57ed-43dd-ac01-67a86c2a3f11" providerId="ADAL" clId="{615620DF-C0D9-40D6-80EF-053DC40EE2D7}" dt="2023-08-29T21:19:25.478" v="1256" actId="21"/>
          <ac:spMkLst>
            <pc:docMk/>
            <pc:sldMk cId="2502011752" sldId="5029"/>
            <ac:spMk id="39" creationId="{6BD90CDF-2CCE-597E-991D-F6441CE3E235}"/>
          </ac:spMkLst>
        </pc:spChg>
        <pc:spChg chg="del">
          <ac:chgData name="Gabriela Nicolas" userId="0cd9304f-57ed-43dd-ac01-67a86c2a3f11" providerId="ADAL" clId="{615620DF-C0D9-40D6-80EF-053DC40EE2D7}" dt="2023-08-29T21:21:31.546" v="1281" actId="21"/>
          <ac:spMkLst>
            <pc:docMk/>
            <pc:sldMk cId="2502011752" sldId="5029"/>
            <ac:spMk id="42" creationId="{56BFD626-75E8-37A7-3F75-463D508E4FEF}"/>
          </ac:spMkLst>
        </pc:spChg>
      </pc:sldChg>
      <pc:sldChg chg="delSp modSp add del mod">
        <pc:chgData name="Gabriela Nicolas" userId="0cd9304f-57ed-43dd-ac01-67a86c2a3f11" providerId="ADAL" clId="{615620DF-C0D9-40D6-80EF-053DC40EE2D7}" dt="2023-08-29T20:56:04.469" v="935" actId="47"/>
        <pc:sldMkLst>
          <pc:docMk/>
          <pc:sldMk cId="3941033587" sldId="5031"/>
        </pc:sldMkLst>
        <pc:spChg chg="del">
          <ac:chgData name="Gabriela Nicolas" userId="0cd9304f-57ed-43dd-ac01-67a86c2a3f11" providerId="ADAL" clId="{615620DF-C0D9-40D6-80EF-053DC40EE2D7}" dt="2023-08-29T20:51:13.432" v="872" actId="21"/>
          <ac:spMkLst>
            <pc:docMk/>
            <pc:sldMk cId="3941033587" sldId="5031"/>
            <ac:spMk id="3" creationId="{E725FE00-B87E-32BD-7469-DC7B627BB5E8}"/>
          </ac:spMkLst>
        </pc:spChg>
        <pc:spChg chg="del">
          <ac:chgData name="Gabriela Nicolas" userId="0cd9304f-57ed-43dd-ac01-67a86c2a3f11" providerId="ADAL" clId="{615620DF-C0D9-40D6-80EF-053DC40EE2D7}" dt="2023-08-29T20:54:27.093" v="911" actId="21"/>
          <ac:spMkLst>
            <pc:docMk/>
            <pc:sldMk cId="3941033587" sldId="5031"/>
            <ac:spMk id="19" creationId="{7A54DE25-D412-0972-46EC-528889CD314A}"/>
          </ac:spMkLst>
        </pc:spChg>
        <pc:spChg chg="del">
          <ac:chgData name="Gabriela Nicolas" userId="0cd9304f-57ed-43dd-ac01-67a86c2a3f11" providerId="ADAL" clId="{615620DF-C0D9-40D6-80EF-053DC40EE2D7}" dt="2023-08-29T20:53:02.280" v="894" actId="21"/>
          <ac:spMkLst>
            <pc:docMk/>
            <pc:sldMk cId="3941033587" sldId="5031"/>
            <ac:spMk id="22" creationId="{7C04E04A-CCFE-4707-01CA-5554E775AA1B}"/>
          </ac:spMkLst>
        </pc:spChg>
        <pc:spChg chg="mod">
          <ac:chgData name="Gabriela Nicolas" userId="0cd9304f-57ed-43dd-ac01-67a86c2a3f11" providerId="ADAL" clId="{615620DF-C0D9-40D6-80EF-053DC40EE2D7}" dt="2023-08-29T20:55:07.895" v="921" actId="21"/>
          <ac:spMkLst>
            <pc:docMk/>
            <pc:sldMk cId="3941033587" sldId="5031"/>
            <ac:spMk id="39" creationId="{6BD90CDF-2CCE-597E-991D-F6441CE3E235}"/>
          </ac:spMkLst>
        </pc:spChg>
      </pc:sldChg>
      <pc:sldChg chg="delSp modSp add del mod">
        <pc:chgData name="Gabriela Nicolas" userId="0cd9304f-57ed-43dd-ac01-67a86c2a3f11" providerId="ADAL" clId="{615620DF-C0D9-40D6-80EF-053DC40EE2D7}" dt="2023-08-29T21:00:05.554" v="1016" actId="47"/>
        <pc:sldMkLst>
          <pc:docMk/>
          <pc:sldMk cId="3392614360" sldId="5032"/>
        </pc:sldMkLst>
        <pc:spChg chg="del mod">
          <ac:chgData name="Gabriela Nicolas" userId="0cd9304f-57ed-43dd-ac01-67a86c2a3f11" providerId="ADAL" clId="{615620DF-C0D9-40D6-80EF-053DC40EE2D7}" dt="2023-08-29T20:57:03.009" v="958"/>
          <ac:spMkLst>
            <pc:docMk/>
            <pc:sldMk cId="3392614360" sldId="5032"/>
            <ac:spMk id="3" creationId="{E725FE00-B87E-32BD-7469-DC7B627BB5E8}"/>
          </ac:spMkLst>
        </pc:spChg>
        <pc:spChg chg="del">
          <ac:chgData name="Gabriela Nicolas" userId="0cd9304f-57ed-43dd-ac01-67a86c2a3f11" providerId="ADAL" clId="{615620DF-C0D9-40D6-80EF-053DC40EE2D7}" dt="2023-08-29T20:59:12.745" v="998" actId="21"/>
          <ac:spMkLst>
            <pc:docMk/>
            <pc:sldMk cId="3392614360" sldId="5032"/>
            <ac:spMk id="11" creationId="{50BFD7B4-5FF1-60E1-76E6-4379043CFE51}"/>
          </ac:spMkLst>
        </pc:spChg>
        <pc:spChg chg="mod">
          <ac:chgData name="Gabriela Nicolas" userId="0cd9304f-57ed-43dd-ac01-67a86c2a3f11" providerId="ADAL" clId="{615620DF-C0D9-40D6-80EF-053DC40EE2D7}" dt="2023-08-29T20:57:41.695" v="967" actId="21"/>
          <ac:spMkLst>
            <pc:docMk/>
            <pc:sldMk cId="3392614360" sldId="5032"/>
            <ac:spMk id="19" creationId="{7A54DE25-D412-0972-46EC-528889CD314A}"/>
          </ac:spMkLst>
        </pc:spChg>
        <pc:spChg chg="del mod">
          <ac:chgData name="Gabriela Nicolas" userId="0cd9304f-57ed-43dd-ac01-67a86c2a3f11" providerId="ADAL" clId="{615620DF-C0D9-40D6-80EF-053DC40EE2D7}" dt="2023-08-29T20:57:27.158" v="964"/>
          <ac:spMkLst>
            <pc:docMk/>
            <pc:sldMk cId="3392614360" sldId="5032"/>
            <ac:spMk id="22" creationId="{7C04E04A-CCFE-4707-01CA-5554E775AA1B}"/>
          </ac:spMkLst>
        </pc:spChg>
        <pc:spChg chg="mod">
          <ac:chgData name="Gabriela Nicolas" userId="0cd9304f-57ed-43dd-ac01-67a86c2a3f11" providerId="ADAL" clId="{615620DF-C0D9-40D6-80EF-053DC40EE2D7}" dt="2023-08-29T20:58:06.321" v="972" actId="21"/>
          <ac:spMkLst>
            <pc:docMk/>
            <pc:sldMk cId="3392614360" sldId="5032"/>
            <ac:spMk id="39" creationId="{6BD90CDF-2CCE-597E-991D-F6441CE3E235}"/>
          </ac:spMkLst>
        </pc:spChg>
      </pc:sldChg>
      <pc:sldChg chg="addSp delSp modSp add del mod">
        <pc:chgData name="Gabriela Nicolas" userId="0cd9304f-57ed-43dd-ac01-67a86c2a3f11" providerId="ADAL" clId="{615620DF-C0D9-40D6-80EF-053DC40EE2D7}" dt="2023-08-29T21:25:23.512" v="1344" actId="47"/>
        <pc:sldMkLst>
          <pc:docMk/>
          <pc:sldMk cId="864782617" sldId="5033"/>
        </pc:sldMkLst>
        <pc:spChg chg="add mod">
          <ac:chgData name="Gabriela Nicolas" userId="0cd9304f-57ed-43dd-ac01-67a86c2a3f11" providerId="ADAL" clId="{615620DF-C0D9-40D6-80EF-053DC40EE2D7}" dt="2023-08-29T21:22:39.892" v="1302" actId="478"/>
          <ac:spMkLst>
            <pc:docMk/>
            <pc:sldMk cId="864782617" sldId="5033"/>
            <ac:spMk id="3" creationId="{EAC19B75-8D80-0550-2168-4371A7ADD7FE}"/>
          </ac:spMkLst>
        </pc:spChg>
        <pc:spChg chg="del mod">
          <ac:chgData name="Gabriela Nicolas" userId="0cd9304f-57ed-43dd-ac01-67a86c2a3f11" providerId="ADAL" clId="{615620DF-C0D9-40D6-80EF-053DC40EE2D7}" dt="2023-08-29T21:22:39.892" v="1302" actId="478"/>
          <ac:spMkLst>
            <pc:docMk/>
            <pc:sldMk cId="864782617" sldId="5033"/>
            <ac:spMk id="4" creationId="{83887DD3-A4B3-0F72-BB6C-EEB97982808A}"/>
          </ac:spMkLst>
        </pc:spChg>
        <pc:spChg chg="del mod">
          <ac:chgData name="Gabriela Nicolas" userId="0cd9304f-57ed-43dd-ac01-67a86c2a3f11" providerId="ADAL" clId="{615620DF-C0D9-40D6-80EF-053DC40EE2D7}" dt="2023-08-29T21:23:50.323" v="1314"/>
          <ac:spMkLst>
            <pc:docMk/>
            <pc:sldMk cId="864782617" sldId="5033"/>
            <ac:spMk id="5" creationId="{6D2994EF-F617-0325-2B7C-175747085164}"/>
          </ac:spMkLst>
        </pc:spChg>
        <pc:spChg chg="del mod">
          <ac:chgData name="Gabriela Nicolas" userId="0cd9304f-57ed-43dd-ac01-67a86c2a3f11" providerId="ADAL" clId="{615620DF-C0D9-40D6-80EF-053DC40EE2D7}" dt="2023-08-29T21:23:31.880" v="1310"/>
          <ac:spMkLst>
            <pc:docMk/>
            <pc:sldMk cId="864782617" sldId="5033"/>
            <ac:spMk id="11" creationId="{6F89C56A-248F-A305-CF16-FD04671CC755}"/>
          </ac:spMkLst>
        </pc:spChg>
        <pc:spChg chg="del">
          <ac:chgData name="Gabriela Nicolas" userId="0cd9304f-57ed-43dd-ac01-67a86c2a3f11" providerId="ADAL" clId="{615620DF-C0D9-40D6-80EF-053DC40EE2D7}" dt="2023-08-29T21:24:39.693" v="1328" actId="21"/>
          <ac:spMkLst>
            <pc:docMk/>
            <pc:sldMk cId="864782617" sldId="5033"/>
            <ac:spMk id="16" creationId="{F34B2908-BCCF-2309-E687-F81A635E955D}"/>
          </ac:spMkLst>
        </pc:spChg>
        <pc:spChg chg="del mod">
          <ac:chgData name="Gabriela Nicolas" userId="0cd9304f-57ed-43dd-ac01-67a86c2a3f11" providerId="ADAL" clId="{615620DF-C0D9-40D6-80EF-053DC40EE2D7}" dt="2023-08-29T21:24:03.253" v="1318"/>
          <ac:spMkLst>
            <pc:docMk/>
            <pc:sldMk cId="864782617" sldId="5033"/>
            <ac:spMk id="22" creationId="{7C04E04A-CCFE-4707-01CA-5554E775AA1B}"/>
          </ac:spMkLst>
        </pc:spChg>
      </pc:sldChg>
      <pc:sldChg chg="add del">
        <pc:chgData name="Gabriela Nicolas" userId="0cd9304f-57ed-43dd-ac01-67a86c2a3f11" providerId="ADAL" clId="{615620DF-C0D9-40D6-80EF-053DC40EE2D7}" dt="2023-08-29T22:45:54.642" v="1972" actId="47"/>
        <pc:sldMkLst>
          <pc:docMk/>
          <pc:sldMk cId="1557286861" sldId="5040"/>
        </pc:sldMkLst>
      </pc:sldChg>
      <pc:sldChg chg="delSp modSp add del mod">
        <pc:chgData name="Gabriela Nicolas" userId="0cd9304f-57ed-43dd-ac01-67a86c2a3f11" providerId="ADAL" clId="{615620DF-C0D9-40D6-80EF-053DC40EE2D7}" dt="2023-08-29T21:17:12.134" v="1239" actId="47"/>
        <pc:sldMkLst>
          <pc:docMk/>
          <pc:sldMk cId="1109756786" sldId="5041"/>
        </pc:sldMkLst>
        <pc:spChg chg="del mod">
          <ac:chgData name="Gabriela Nicolas" userId="0cd9304f-57ed-43dd-ac01-67a86c2a3f11" providerId="ADAL" clId="{615620DF-C0D9-40D6-80EF-053DC40EE2D7}" dt="2023-08-29T21:14:56.587" v="1208"/>
          <ac:spMkLst>
            <pc:docMk/>
            <pc:sldMk cId="1109756786" sldId="5041"/>
            <ac:spMk id="3" creationId="{E725FE00-B87E-32BD-7469-DC7B627BB5E8}"/>
          </ac:spMkLst>
        </pc:spChg>
        <pc:spChg chg="del">
          <ac:chgData name="Gabriela Nicolas" userId="0cd9304f-57ed-43dd-ac01-67a86c2a3f11" providerId="ADAL" clId="{615620DF-C0D9-40D6-80EF-053DC40EE2D7}" dt="2023-08-29T21:14:50.313" v="1205" actId="478"/>
          <ac:spMkLst>
            <pc:docMk/>
            <pc:sldMk cId="1109756786" sldId="5041"/>
            <ac:spMk id="7" creationId="{F7B7B238-4C7B-26ED-1E66-354E2929383C}"/>
          </ac:spMkLst>
        </pc:spChg>
        <pc:spChg chg="del">
          <ac:chgData name="Gabriela Nicolas" userId="0cd9304f-57ed-43dd-ac01-67a86c2a3f11" providerId="ADAL" clId="{615620DF-C0D9-40D6-80EF-053DC40EE2D7}" dt="2023-08-29T21:14:50.313" v="1205" actId="478"/>
          <ac:spMkLst>
            <pc:docMk/>
            <pc:sldMk cId="1109756786" sldId="5041"/>
            <ac:spMk id="12" creationId="{BCDA1E70-6045-2DC3-9407-2ED19E8A1F96}"/>
          </ac:spMkLst>
        </pc:spChg>
        <pc:spChg chg="del">
          <ac:chgData name="Gabriela Nicolas" userId="0cd9304f-57ed-43dd-ac01-67a86c2a3f11" providerId="ADAL" clId="{615620DF-C0D9-40D6-80EF-053DC40EE2D7}" dt="2023-08-29T21:14:50.313" v="1205" actId="478"/>
          <ac:spMkLst>
            <pc:docMk/>
            <pc:sldMk cId="1109756786" sldId="5041"/>
            <ac:spMk id="18" creationId="{77CA56C1-A2A7-E435-00E1-FFAFD9C5EB6C}"/>
          </ac:spMkLst>
        </pc:spChg>
        <pc:spChg chg="del mod">
          <ac:chgData name="Gabriela Nicolas" userId="0cd9304f-57ed-43dd-ac01-67a86c2a3f11" providerId="ADAL" clId="{615620DF-C0D9-40D6-80EF-053DC40EE2D7}" dt="2023-08-29T21:15:10.148" v="1212"/>
          <ac:spMkLst>
            <pc:docMk/>
            <pc:sldMk cId="1109756786" sldId="5041"/>
            <ac:spMk id="22" creationId="{7C04E04A-CCFE-4707-01CA-5554E775AA1B}"/>
          </ac:spMkLst>
        </pc:spChg>
        <pc:spChg chg="del">
          <ac:chgData name="Gabriela Nicolas" userId="0cd9304f-57ed-43dd-ac01-67a86c2a3f11" providerId="ADAL" clId="{615620DF-C0D9-40D6-80EF-053DC40EE2D7}" dt="2023-08-29T21:15:28.882" v="1220" actId="21"/>
          <ac:spMkLst>
            <pc:docMk/>
            <pc:sldMk cId="1109756786" sldId="5041"/>
            <ac:spMk id="27" creationId="{A76FEF12-6F05-29F1-71AD-221B38166E8B}"/>
          </ac:spMkLst>
        </pc:spChg>
        <pc:spChg chg="del mod">
          <ac:chgData name="Gabriela Nicolas" userId="0cd9304f-57ed-43dd-ac01-67a86c2a3f11" providerId="ADAL" clId="{615620DF-C0D9-40D6-80EF-053DC40EE2D7}" dt="2023-08-29T21:15:21.098" v="1216"/>
          <ac:spMkLst>
            <pc:docMk/>
            <pc:sldMk cId="1109756786" sldId="5041"/>
            <ac:spMk id="39" creationId="{6BD90CDF-2CCE-597E-991D-F6441CE3E235}"/>
          </ac:spMkLst>
        </pc:spChg>
      </pc:sldChg>
      <pc:sldChg chg="addSp delSp modSp add del mod">
        <pc:chgData name="Gabriela Nicolas" userId="0cd9304f-57ed-43dd-ac01-67a86c2a3f11" providerId="ADAL" clId="{615620DF-C0D9-40D6-80EF-053DC40EE2D7}" dt="2023-08-29T21:11:34.356" v="1188" actId="47"/>
        <pc:sldMkLst>
          <pc:docMk/>
          <pc:sldMk cId="551315485" sldId="5042"/>
        </pc:sldMkLst>
        <pc:spChg chg="add del mod">
          <ac:chgData name="Gabriela Nicolas" userId="0cd9304f-57ed-43dd-ac01-67a86c2a3f11" providerId="ADAL" clId="{615620DF-C0D9-40D6-80EF-053DC40EE2D7}" dt="2023-08-29T21:10:35.900" v="1176"/>
          <ac:spMkLst>
            <pc:docMk/>
            <pc:sldMk cId="551315485" sldId="5042"/>
            <ac:spMk id="3" creationId="{E725FE00-B87E-32BD-7469-DC7B627BB5E8}"/>
          </ac:spMkLst>
        </pc:spChg>
        <pc:spChg chg="del">
          <ac:chgData name="Gabriela Nicolas" userId="0cd9304f-57ed-43dd-ac01-67a86c2a3f11" providerId="ADAL" clId="{615620DF-C0D9-40D6-80EF-053DC40EE2D7}" dt="2023-08-29T21:09:54.645" v="1164" actId="478"/>
          <ac:spMkLst>
            <pc:docMk/>
            <pc:sldMk cId="551315485" sldId="5042"/>
            <ac:spMk id="7" creationId="{F7B7B238-4C7B-26ED-1E66-354E2929383C}"/>
          </ac:spMkLst>
        </pc:spChg>
        <pc:spChg chg="del">
          <ac:chgData name="Gabriela Nicolas" userId="0cd9304f-57ed-43dd-ac01-67a86c2a3f11" providerId="ADAL" clId="{615620DF-C0D9-40D6-80EF-053DC40EE2D7}" dt="2023-08-29T21:09:56.785" v="1165" actId="478"/>
          <ac:spMkLst>
            <pc:docMk/>
            <pc:sldMk cId="551315485" sldId="5042"/>
            <ac:spMk id="8" creationId="{567DF7EF-96D5-C41E-DE46-A362B5E4D914}"/>
          </ac:spMkLst>
        </pc:spChg>
        <pc:spChg chg="del">
          <ac:chgData name="Gabriela Nicolas" userId="0cd9304f-57ed-43dd-ac01-67a86c2a3f11" providerId="ADAL" clId="{615620DF-C0D9-40D6-80EF-053DC40EE2D7}" dt="2023-08-29T21:10:01.428" v="1166" actId="478"/>
          <ac:spMkLst>
            <pc:docMk/>
            <pc:sldMk cId="551315485" sldId="5042"/>
            <ac:spMk id="9" creationId="{EC206B79-1AF1-DB56-40ED-03707524C4B8}"/>
          </ac:spMkLst>
        </pc:spChg>
        <pc:spChg chg="del">
          <ac:chgData name="Gabriela Nicolas" userId="0cd9304f-57ed-43dd-ac01-67a86c2a3f11" providerId="ADAL" clId="{615620DF-C0D9-40D6-80EF-053DC40EE2D7}" dt="2023-08-29T21:10:01.428" v="1166" actId="478"/>
          <ac:spMkLst>
            <pc:docMk/>
            <pc:sldMk cId="551315485" sldId="5042"/>
            <ac:spMk id="10" creationId="{F1917ABF-B849-AD66-873F-FDA23E417C0C}"/>
          </ac:spMkLst>
        </pc:spChg>
        <pc:spChg chg="del mod">
          <ac:chgData name="Gabriela Nicolas" userId="0cd9304f-57ed-43dd-ac01-67a86c2a3f11" providerId="ADAL" clId="{615620DF-C0D9-40D6-80EF-053DC40EE2D7}" dt="2023-08-29T21:09:18.478" v="1148"/>
          <ac:spMkLst>
            <pc:docMk/>
            <pc:sldMk cId="551315485" sldId="5042"/>
            <ac:spMk id="11" creationId="{E0C02AB4-C663-48DD-6AAD-5EBED431BAEA}"/>
          </ac:spMkLst>
        </pc:spChg>
        <pc:spChg chg="del">
          <ac:chgData name="Gabriela Nicolas" userId="0cd9304f-57ed-43dd-ac01-67a86c2a3f11" providerId="ADAL" clId="{615620DF-C0D9-40D6-80EF-053DC40EE2D7}" dt="2023-08-29T21:10:01.428" v="1166" actId="478"/>
          <ac:spMkLst>
            <pc:docMk/>
            <pc:sldMk cId="551315485" sldId="5042"/>
            <ac:spMk id="12" creationId="{BCDA1E70-6045-2DC3-9407-2ED19E8A1F96}"/>
          </ac:spMkLst>
        </pc:spChg>
        <pc:spChg chg="del">
          <ac:chgData name="Gabriela Nicolas" userId="0cd9304f-57ed-43dd-ac01-67a86c2a3f11" providerId="ADAL" clId="{615620DF-C0D9-40D6-80EF-053DC40EE2D7}" dt="2023-08-29T21:10:01.428" v="1166" actId="478"/>
          <ac:spMkLst>
            <pc:docMk/>
            <pc:sldMk cId="551315485" sldId="5042"/>
            <ac:spMk id="18" creationId="{77CA56C1-A2A7-E435-00E1-FFAFD9C5EB6C}"/>
          </ac:spMkLst>
        </pc:spChg>
        <pc:spChg chg="mod">
          <ac:chgData name="Gabriela Nicolas" userId="0cd9304f-57ed-43dd-ac01-67a86c2a3f11" providerId="ADAL" clId="{615620DF-C0D9-40D6-80EF-053DC40EE2D7}" dt="2023-08-29T21:11:13.868" v="1182" actId="21"/>
          <ac:spMkLst>
            <pc:docMk/>
            <pc:sldMk cId="551315485" sldId="5042"/>
            <ac:spMk id="19" creationId="{7A54DE25-D412-0972-46EC-528889CD314A}"/>
          </ac:spMkLst>
        </pc:spChg>
        <pc:spChg chg="del mod">
          <ac:chgData name="Gabriela Nicolas" userId="0cd9304f-57ed-43dd-ac01-67a86c2a3f11" providerId="ADAL" clId="{615620DF-C0D9-40D6-80EF-053DC40EE2D7}" dt="2023-08-29T21:10:48.021" v="1180"/>
          <ac:spMkLst>
            <pc:docMk/>
            <pc:sldMk cId="551315485" sldId="5042"/>
            <ac:spMk id="22" creationId="{7C04E04A-CCFE-4707-01CA-5554E775AA1B}"/>
          </ac:spMkLst>
        </pc:spChg>
        <pc:spChg chg="del mod">
          <ac:chgData name="Gabriela Nicolas" userId="0cd9304f-57ed-43dd-ac01-67a86c2a3f11" providerId="ADAL" clId="{615620DF-C0D9-40D6-80EF-053DC40EE2D7}" dt="2023-08-29T21:11:26.946" v="1186"/>
          <ac:spMkLst>
            <pc:docMk/>
            <pc:sldMk cId="551315485" sldId="5042"/>
            <ac:spMk id="39" creationId="{6BD90CDF-2CCE-597E-991D-F6441CE3E235}"/>
          </ac:spMkLst>
        </pc:spChg>
      </pc:sldChg>
      <pc:sldChg chg="modSp add del mod">
        <pc:chgData name="Gabriela Nicolas" userId="0cd9304f-57ed-43dd-ac01-67a86c2a3f11" providerId="ADAL" clId="{615620DF-C0D9-40D6-80EF-053DC40EE2D7}" dt="2023-08-29T20:14:43.365" v="690" actId="47"/>
        <pc:sldMkLst>
          <pc:docMk/>
          <pc:sldMk cId="2455217150" sldId="5043"/>
        </pc:sldMkLst>
        <pc:spChg chg="mod">
          <ac:chgData name="Gabriela Nicolas" userId="0cd9304f-57ed-43dd-ac01-67a86c2a3f11" providerId="ADAL" clId="{615620DF-C0D9-40D6-80EF-053DC40EE2D7}" dt="2023-08-29T20:14:28.151" v="684" actId="21"/>
          <ac:spMkLst>
            <pc:docMk/>
            <pc:sldMk cId="2455217150" sldId="5043"/>
            <ac:spMk id="2" creationId="{66E90DF5-89B8-0646-81F2-1215C27A512F}"/>
          </ac:spMkLst>
        </pc:spChg>
      </pc:sldChg>
      <pc:sldChg chg="delSp modSp new mod">
        <pc:chgData name="Gabriela Nicolas" userId="0cd9304f-57ed-43dd-ac01-67a86c2a3f11" providerId="ADAL" clId="{615620DF-C0D9-40D6-80EF-053DC40EE2D7}" dt="2023-08-29T19:23:19.884" v="86" actId="20577"/>
        <pc:sldMkLst>
          <pc:docMk/>
          <pc:sldMk cId="1902226776" sldId="5044"/>
        </pc:sldMkLst>
        <pc:spChg chg="mod">
          <ac:chgData name="Gabriela Nicolas" userId="0cd9304f-57ed-43dd-ac01-67a86c2a3f11" providerId="ADAL" clId="{615620DF-C0D9-40D6-80EF-053DC40EE2D7}" dt="2023-08-29T19:23:19.884" v="86" actId="20577"/>
          <ac:spMkLst>
            <pc:docMk/>
            <pc:sldMk cId="1902226776" sldId="5044"/>
            <ac:spMk id="2" creationId="{51CC59D0-FC3E-350B-185D-9B6273819B2D}"/>
          </ac:spMkLst>
        </pc:spChg>
        <pc:spChg chg="del">
          <ac:chgData name="Gabriela Nicolas" userId="0cd9304f-57ed-43dd-ac01-67a86c2a3f11" providerId="ADAL" clId="{615620DF-C0D9-40D6-80EF-053DC40EE2D7}" dt="2023-08-29T19:23:02.443" v="61" actId="478"/>
          <ac:spMkLst>
            <pc:docMk/>
            <pc:sldMk cId="1902226776" sldId="5044"/>
            <ac:spMk id="3" creationId="{87138342-4BBB-C2D4-2315-67C7ECCF2C56}"/>
          </ac:spMkLst>
        </pc:spChg>
      </pc:sldChg>
      <pc:sldChg chg="addSp delSp modSp new mod ord">
        <pc:chgData name="Gabriela Nicolas" userId="0cd9304f-57ed-43dd-ac01-67a86c2a3f11" providerId="ADAL" clId="{615620DF-C0D9-40D6-80EF-053DC40EE2D7}" dt="2023-08-29T19:45:33.985" v="241" actId="1076"/>
        <pc:sldMkLst>
          <pc:docMk/>
          <pc:sldMk cId="3718226512" sldId="5045"/>
        </pc:sldMkLst>
        <pc:spChg chg="mod">
          <ac:chgData name="Gabriela Nicolas" userId="0cd9304f-57ed-43dd-ac01-67a86c2a3f11" providerId="ADAL" clId="{615620DF-C0D9-40D6-80EF-053DC40EE2D7}" dt="2023-08-29T19:36:11.937" v="124" actId="207"/>
          <ac:spMkLst>
            <pc:docMk/>
            <pc:sldMk cId="3718226512" sldId="5045"/>
            <ac:spMk id="2" creationId="{81E04261-BDC1-D703-4EB4-8F04DFF9C089}"/>
          </ac:spMkLst>
        </pc:spChg>
        <pc:spChg chg="del">
          <ac:chgData name="Gabriela Nicolas" userId="0cd9304f-57ed-43dd-ac01-67a86c2a3f11" providerId="ADAL" clId="{615620DF-C0D9-40D6-80EF-053DC40EE2D7}" dt="2023-08-29T19:24:07.108" v="95" actId="478"/>
          <ac:spMkLst>
            <pc:docMk/>
            <pc:sldMk cId="3718226512" sldId="5045"/>
            <ac:spMk id="3" creationId="{07E148A5-087A-8A46-1194-E0061809E7FE}"/>
          </ac:spMkLst>
        </pc:spChg>
        <pc:spChg chg="add del mod">
          <ac:chgData name="Gabriela Nicolas" userId="0cd9304f-57ed-43dd-ac01-67a86c2a3f11" providerId="ADAL" clId="{615620DF-C0D9-40D6-80EF-053DC40EE2D7}" dt="2023-08-29T19:35:56.693" v="122" actId="478"/>
          <ac:spMkLst>
            <pc:docMk/>
            <pc:sldMk cId="3718226512" sldId="5045"/>
            <ac:spMk id="4" creationId="{8E0F2BEE-4DFB-A7BC-2212-2DD2B1387743}"/>
          </ac:spMkLst>
        </pc:spChg>
        <pc:spChg chg="add mod">
          <ac:chgData name="Gabriela Nicolas" userId="0cd9304f-57ed-43dd-ac01-67a86c2a3f11" providerId="ADAL" clId="{615620DF-C0D9-40D6-80EF-053DC40EE2D7}" dt="2023-08-29T19:45:17.959" v="240" actId="1076"/>
          <ac:spMkLst>
            <pc:docMk/>
            <pc:sldMk cId="3718226512" sldId="5045"/>
            <ac:spMk id="10" creationId="{57AEB3E1-A1C1-70F1-DC10-6EC6B8A37E6E}"/>
          </ac:spMkLst>
        </pc:spChg>
        <pc:spChg chg="add del mod">
          <ac:chgData name="Gabriela Nicolas" userId="0cd9304f-57ed-43dd-ac01-67a86c2a3f11" providerId="ADAL" clId="{615620DF-C0D9-40D6-80EF-053DC40EE2D7}" dt="2023-08-29T19:36:41.950" v="131" actId="478"/>
          <ac:spMkLst>
            <pc:docMk/>
            <pc:sldMk cId="3718226512" sldId="5045"/>
            <ac:spMk id="11" creationId="{9F4E2349-AB4E-14BA-6079-A516EE4E3617}"/>
          </ac:spMkLst>
        </pc:spChg>
        <pc:spChg chg="add mod">
          <ac:chgData name="Gabriela Nicolas" userId="0cd9304f-57ed-43dd-ac01-67a86c2a3f11" providerId="ADAL" clId="{615620DF-C0D9-40D6-80EF-053DC40EE2D7}" dt="2023-08-29T19:45:33.985" v="241" actId="1076"/>
          <ac:spMkLst>
            <pc:docMk/>
            <pc:sldMk cId="3718226512" sldId="5045"/>
            <ac:spMk id="12" creationId="{FFA9AC01-34E3-F5E3-0BF1-71C851582878}"/>
          </ac:spMkLst>
        </pc:spChg>
        <pc:spChg chg="add mod">
          <ac:chgData name="Gabriela Nicolas" userId="0cd9304f-57ed-43dd-ac01-67a86c2a3f11" providerId="ADAL" clId="{615620DF-C0D9-40D6-80EF-053DC40EE2D7}" dt="2023-08-29T19:45:33.985" v="241" actId="1076"/>
          <ac:spMkLst>
            <pc:docMk/>
            <pc:sldMk cId="3718226512" sldId="5045"/>
            <ac:spMk id="13" creationId="{44CB586C-B7D4-4613-B0A0-86D6CA1CD5DF}"/>
          </ac:spMkLst>
        </pc:spChg>
        <pc:spChg chg="add mod">
          <ac:chgData name="Gabriela Nicolas" userId="0cd9304f-57ed-43dd-ac01-67a86c2a3f11" providerId="ADAL" clId="{615620DF-C0D9-40D6-80EF-053DC40EE2D7}" dt="2023-08-29T19:45:17.959" v="240" actId="1076"/>
          <ac:spMkLst>
            <pc:docMk/>
            <pc:sldMk cId="3718226512" sldId="5045"/>
            <ac:spMk id="14" creationId="{D4DAEE93-E3CA-DA0B-4B66-B57A27A289D6}"/>
          </ac:spMkLst>
        </pc:spChg>
        <pc:spChg chg="add mod">
          <ac:chgData name="Gabriela Nicolas" userId="0cd9304f-57ed-43dd-ac01-67a86c2a3f11" providerId="ADAL" clId="{615620DF-C0D9-40D6-80EF-053DC40EE2D7}" dt="2023-08-29T19:45:17.959" v="240" actId="1076"/>
          <ac:spMkLst>
            <pc:docMk/>
            <pc:sldMk cId="3718226512" sldId="5045"/>
            <ac:spMk id="15" creationId="{50D5DCE8-4ED4-9810-5AF3-89400B7EA9B5}"/>
          </ac:spMkLst>
        </pc:spChg>
        <pc:spChg chg="add mod">
          <ac:chgData name="Gabriela Nicolas" userId="0cd9304f-57ed-43dd-ac01-67a86c2a3f11" providerId="ADAL" clId="{615620DF-C0D9-40D6-80EF-053DC40EE2D7}" dt="2023-08-29T19:45:17.959" v="240" actId="1076"/>
          <ac:spMkLst>
            <pc:docMk/>
            <pc:sldMk cId="3718226512" sldId="5045"/>
            <ac:spMk id="18" creationId="{1B6B8EFD-AA4F-CE14-7C7B-5A0669CC5C21}"/>
          </ac:spMkLst>
        </pc:spChg>
        <pc:picChg chg="add del mod">
          <ac:chgData name="Gabriela Nicolas" userId="0cd9304f-57ed-43dd-ac01-67a86c2a3f11" providerId="ADAL" clId="{615620DF-C0D9-40D6-80EF-053DC40EE2D7}" dt="2023-08-29T19:34:43.813" v="104" actId="478"/>
          <ac:picMkLst>
            <pc:docMk/>
            <pc:sldMk cId="3718226512" sldId="5045"/>
            <ac:picMk id="6" creationId="{E793EFD2-CB27-8102-432A-C0B48636899E}"/>
          </ac:picMkLst>
        </pc:picChg>
        <pc:picChg chg="add del mod">
          <ac:chgData name="Gabriela Nicolas" userId="0cd9304f-57ed-43dd-ac01-67a86c2a3f11" providerId="ADAL" clId="{615620DF-C0D9-40D6-80EF-053DC40EE2D7}" dt="2023-08-29T19:35:51.259" v="120" actId="478"/>
          <ac:picMkLst>
            <pc:docMk/>
            <pc:sldMk cId="3718226512" sldId="5045"/>
            <ac:picMk id="8" creationId="{D7B4B3F7-D510-3B13-E569-CF6E64A348AD}"/>
          </ac:picMkLst>
        </pc:picChg>
        <pc:picChg chg="add del mod">
          <ac:chgData name="Gabriela Nicolas" userId="0cd9304f-57ed-43dd-ac01-67a86c2a3f11" providerId="ADAL" clId="{615620DF-C0D9-40D6-80EF-053DC40EE2D7}" dt="2023-08-29T19:45:11.032" v="238" actId="478"/>
          <ac:picMkLst>
            <pc:docMk/>
            <pc:sldMk cId="3718226512" sldId="5045"/>
            <ac:picMk id="9" creationId="{E414CED1-0B53-9AF9-CC9D-6E68B5FB4DA3}"/>
          </ac:picMkLst>
        </pc:picChg>
        <pc:picChg chg="add mod">
          <ac:chgData name="Gabriela Nicolas" userId="0cd9304f-57ed-43dd-ac01-67a86c2a3f11" providerId="ADAL" clId="{615620DF-C0D9-40D6-80EF-053DC40EE2D7}" dt="2023-08-29T19:45:17.959" v="240" actId="1076"/>
          <ac:picMkLst>
            <pc:docMk/>
            <pc:sldMk cId="3718226512" sldId="5045"/>
            <ac:picMk id="16" creationId="{CF80CD94-BD0C-D2E5-7633-2A02FBD47429}"/>
          </ac:picMkLst>
        </pc:picChg>
        <pc:picChg chg="add mod">
          <ac:chgData name="Gabriela Nicolas" userId="0cd9304f-57ed-43dd-ac01-67a86c2a3f11" providerId="ADAL" clId="{615620DF-C0D9-40D6-80EF-053DC40EE2D7}" dt="2023-08-29T19:45:17.959" v="240" actId="1076"/>
          <ac:picMkLst>
            <pc:docMk/>
            <pc:sldMk cId="3718226512" sldId="5045"/>
            <ac:picMk id="17" creationId="{A28FD0B4-9179-DC1A-239D-79B1926E3AD9}"/>
          </ac:picMkLst>
        </pc:picChg>
        <pc:picChg chg="add mod">
          <ac:chgData name="Gabriela Nicolas" userId="0cd9304f-57ed-43dd-ac01-67a86c2a3f11" providerId="ADAL" clId="{615620DF-C0D9-40D6-80EF-053DC40EE2D7}" dt="2023-08-29T19:45:11.381" v="239"/>
          <ac:picMkLst>
            <pc:docMk/>
            <pc:sldMk cId="3718226512" sldId="5045"/>
            <ac:picMk id="22" creationId="{AEC50F68-7966-4500-D971-706701AA2B6A}"/>
          </ac:picMkLst>
        </pc:picChg>
        <pc:cxnChg chg="add mod">
          <ac:chgData name="Gabriela Nicolas" userId="0cd9304f-57ed-43dd-ac01-67a86c2a3f11" providerId="ADAL" clId="{615620DF-C0D9-40D6-80EF-053DC40EE2D7}" dt="2023-08-29T19:45:17.959" v="240" actId="1076"/>
          <ac:cxnSpMkLst>
            <pc:docMk/>
            <pc:sldMk cId="3718226512" sldId="5045"/>
            <ac:cxnSpMk id="20" creationId="{EB42FE34-C469-65BC-CBFE-592B1B56F5C8}"/>
          </ac:cxnSpMkLst>
        </pc:cxnChg>
        <pc:cxnChg chg="add mod">
          <ac:chgData name="Gabriela Nicolas" userId="0cd9304f-57ed-43dd-ac01-67a86c2a3f11" providerId="ADAL" clId="{615620DF-C0D9-40D6-80EF-053DC40EE2D7}" dt="2023-08-29T19:45:17.959" v="240" actId="1076"/>
          <ac:cxnSpMkLst>
            <pc:docMk/>
            <pc:sldMk cId="3718226512" sldId="5045"/>
            <ac:cxnSpMk id="21" creationId="{DAEB5FF0-6AA2-D07F-4B06-256A3389FA14}"/>
          </ac:cxnSpMkLst>
        </pc:cxnChg>
      </pc:sldChg>
      <pc:sldChg chg="add del">
        <pc:chgData name="Gabriela Nicolas" userId="0cd9304f-57ed-43dd-ac01-67a86c2a3f11" providerId="ADAL" clId="{615620DF-C0D9-40D6-80EF-053DC40EE2D7}" dt="2023-08-29T19:35:17.961" v="113"/>
        <pc:sldMkLst>
          <pc:docMk/>
          <pc:sldMk cId="1704399934" sldId="5046"/>
        </pc:sldMkLst>
      </pc:sldChg>
      <pc:sldChg chg="addSp delSp modSp add mod">
        <pc:chgData name="Gabriela Nicolas" userId="0cd9304f-57ed-43dd-ac01-67a86c2a3f11" providerId="ADAL" clId="{615620DF-C0D9-40D6-80EF-053DC40EE2D7}" dt="2023-08-29T19:40:48.193" v="211" actId="478"/>
        <pc:sldMkLst>
          <pc:docMk/>
          <pc:sldMk cId="2147512207" sldId="5046"/>
        </pc:sldMkLst>
        <pc:spChg chg="mod">
          <ac:chgData name="Gabriela Nicolas" userId="0cd9304f-57ed-43dd-ac01-67a86c2a3f11" providerId="ADAL" clId="{615620DF-C0D9-40D6-80EF-053DC40EE2D7}" dt="2023-08-29T19:36:05.302" v="123" actId="207"/>
          <ac:spMkLst>
            <pc:docMk/>
            <pc:sldMk cId="2147512207" sldId="5046"/>
            <ac:spMk id="2" creationId="{81E04261-BDC1-D703-4EB4-8F04DFF9C089}"/>
          </ac:spMkLst>
        </pc:spChg>
        <pc:spChg chg="mod">
          <ac:chgData name="Gabriela Nicolas" userId="0cd9304f-57ed-43dd-ac01-67a86c2a3f11" providerId="ADAL" clId="{615620DF-C0D9-40D6-80EF-053DC40EE2D7}" dt="2023-08-29T19:36:05.302" v="123" actId="207"/>
          <ac:spMkLst>
            <pc:docMk/>
            <pc:sldMk cId="2147512207" sldId="5046"/>
            <ac:spMk id="4" creationId="{8E0F2BEE-4DFB-A7BC-2212-2DD2B1387743}"/>
          </ac:spMkLst>
        </pc:spChg>
        <pc:picChg chg="add del mod">
          <ac:chgData name="Gabriela Nicolas" userId="0cd9304f-57ed-43dd-ac01-67a86c2a3f11" providerId="ADAL" clId="{615620DF-C0D9-40D6-80EF-053DC40EE2D7}" dt="2023-08-29T19:40:47.106" v="210"/>
          <ac:picMkLst>
            <pc:docMk/>
            <pc:sldMk cId="2147512207" sldId="5046"/>
            <ac:picMk id="3" creationId="{615EB54B-7518-DAD8-9362-3D646C7FEF85}"/>
          </ac:picMkLst>
        </pc:picChg>
        <pc:picChg chg="add del mod">
          <ac:chgData name="Gabriela Nicolas" userId="0cd9304f-57ed-43dd-ac01-67a86c2a3f11" providerId="ADAL" clId="{615620DF-C0D9-40D6-80EF-053DC40EE2D7}" dt="2023-08-29T19:40:48.193" v="211" actId="478"/>
          <ac:picMkLst>
            <pc:docMk/>
            <pc:sldMk cId="2147512207" sldId="5046"/>
            <ac:picMk id="8" creationId="{D7B4B3F7-D510-3B13-E569-CF6E64A348AD}"/>
          </ac:picMkLst>
        </pc:picChg>
      </pc:sldChg>
      <pc:sldChg chg="add del">
        <pc:chgData name="Gabriela Nicolas" userId="0cd9304f-57ed-43dd-ac01-67a86c2a3f11" providerId="ADAL" clId="{615620DF-C0D9-40D6-80EF-053DC40EE2D7}" dt="2023-08-29T19:41:11.988" v="214"/>
        <pc:sldMkLst>
          <pc:docMk/>
          <pc:sldMk cId="2596213578" sldId="5047"/>
        </pc:sldMkLst>
      </pc:sldChg>
      <pc:sldChg chg="addSp delSp modSp add mod">
        <pc:chgData name="Gabriela Nicolas" userId="0cd9304f-57ed-43dd-ac01-67a86c2a3f11" providerId="ADAL" clId="{615620DF-C0D9-40D6-80EF-053DC40EE2D7}" dt="2023-08-29T19:47:10.485" v="264" actId="20577"/>
        <pc:sldMkLst>
          <pc:docMk/>
          <pc:sldMk cId="4171186797" sldId="5047"/>
        </pc:sldMkLst>
        <pc:spChg chg="mod">
          <ac:chgData name="Gabriela Nicolas" userId="0cd9304f-57ed-43dd-ac01-67a86c2a3f11" providerId="ADAL" clId="{615620DF-C0D9-40D6-80EF-053DC40EE2D7}" dt="2023-08-29T19:47:10.485" v="264" actId="20577"/>
          <ac:spMkLst>
            <pc:docMk/>
            <pc:sldMk cId="4171186797" sldId="5047"/>
            <ac:spMk id="2" creationId="{81E04261-BDC1-D703-4EB4-8F04DFF9C089}"/>
          </ac:spMkLst>
        </pc:spChg>
        <pc:spChg chg="add mod">
          <ac:chgData name="Gabriela Nicolas" userId="0cd9304f-57ed-43dd-ac01-67a86c2a3f11" providerId="ADAL" clId="{615620DF-C0D9-40D6-80EF-053DC40EE2D7}" dt="2023-08-29T19:44:59.160" v="237" actId="1076"/>
          <ac:spMkLst>
            <pc:docMk/>
            <pc:sldMk cId="4171186797" sldId="5047"/>
            <ac:spMk id="3" creationId="{84C6E03E-C4AF-CB94-3A17-EC29EB7C5FED}"/>
          </ac:spMkLst>
        </pc:spChg>
        <pc:spChg chg="add mod">
          <ac:chgData name="Gabriela Nicolas" userId="0cd9304f-57ed-43dd-ac01-67a86c2a3f11" providerId="ADAL" clId="{615620DF-C0D9-40D6-80EF-053DC40EE2D7}" dt="2023-08-29T19:44:59.160" v="237" actId="1076"/>
          <ac:spMkLst>
            <pc:docMk/>
            <pc:sldMk cId="4171186797" sldId="5047"/>
            <ac:spMk id="5" creationId="{84E85F3B-7540-9EFE-CA89-D62F23732F50}"/>
          </ac:spMkLst>
        </pc:spChg>
        <pc:spChg chg="add mod">
          <ac:chgData name="Gabriela Nicolas" userId="0cd9304f-57ed-43dd-ac01-67a86c2a3f11" providerId="ADAL" clId="{615620DF-C0D9-40D6-80EF-053DC40EE2D7}" dt="2023-08-29T19:44:59.160" v="237" actId="1076"/>
          <ac:spMkLst>
            <pc:docMk/>
            <pc:sldMk cId="4171186797" sldId="5047"/>
            <ac:spMk id="6" creationId="{B0D9A79D-A905-8416-3786-5E168699FAB7}"/>
          </ac:spMkLst>
        </pc:spChg>
        <pc:spChg chg="add mod">
          <ac:chgData name="Gabriela Nicolas" userId="0cd9304f-57ed-43dd-ac01-67a86c2a3f11" providerId="ADAL" clId="{615620DF-C0D9-40D6-80EF-053DC40EE2D7}" dt="2023-08-29T19:44:59.160" v="237" actId="1076"/>
          <ac:spMkLst>
            <pc:docMk/>
            <pc:sldMk cId="4171186797" sldId="5047"/>
            <ac:spMk id="7" creationId="{0B452783-E054-FAE2-1810-AB254F569219}"/>
          </ac:spMkLst>
        </pc:spChg>
        <pc:spChg chg="add mod">
          <ac:chgData name="Gabriela Nicolas" userId="0cd9304f-57ed-43dd-ac01-67a86c2a3f11" providerId="ADAL" clId="{615620DF-C0D9-40D6-80EF-053DC40EE2D7}" dt="2023-08-29T19:44:59.160" v="237" actId="1076"/>
          <ac:spMkLst>
            <pc:docMk/>
            <pc:sldMk cId="4171186797" sldId="5047"/>
            <ac:spMk id="8" creationId="{E96CA2C6-3A26-53CA-0719-AA7EA236DC1F}"/>
          </ac:spMkLst>
        </pc:spChg>
        <pc:spChg chg="del">
          <ac:chgData name="Gabriela Nicolas" userId="0cd9304f-57ed-43dd-ac01-67a86c2a3f11" providerId="ADAL" clId="{615620DF-C0D9-40D6-80EF-053DC40EE2D7}" dt="2023-08-29T19:44:06.863" v="227" actId="478"/>
          <ac:spMkLst>
            <pc:docMk/>
            <pc:sldMk cId="4171186797" sldId="5047"/>
            <ac:spMk id="10" creationId="{57AEB3E1-A1C1-70F1-DC10-6EC6B8A37E6E}"/>
          </ac:spMkLst>
        </pc:spChg>
        <pc:spChg chg="add mod">
          <ac:chgData name="Gabriela Nicolas" userId="0cd9304f-57ed-43dd-ac01-67a86c2a3f11" providerId="ADAL" clId="{615620DF-C0D9-40D6-80EF-053DC40EE2D7}" dt="2023-08-29T19:44:59.160" v="237" actId="1076"/>
          <ac:spMkLst>
            <pc:docMk/>
            <pc:sldMk cId="4171186797" sldId="5047"/>
            <ac:spMk id="11" creationId="{ABE952C6-F42B-A8D0-4B08-140EFC1959F9}"/>
          </ac:spMkLst>
        </pc:spChg>
        <pc:spChg chg="del">
          <ac:chgData name="Gabriela Nicolas" userId="0cd9304f-57ed-43dd-ac01-67a86c2a3f11" providerId="ADAL" clId="{615620DF-C0D9-40D6-80EF-053DC40EE2D7}" dt="2023-08-29T19:42:04.847" v="225" actId="478"/>
          <ac:spMkLst>
            <pc:docMk/>
            <pc:sldMk cId="4171186797" sldId="5047"/>
            <ac:spMk id="12" creationId="{FFA9AC01-34E3-F5E3-0BF1-71C851582878}"/>
          </ac:spMkLst>
        </pc:spChg>
        <pc:spChg chg="del">
          <ac:chgData name="Gabriela Nicolas" userId="0cd9304f-57ed-43dd-ac01-67a86c2a3f11" providerId="ADAL" clId="{615620DF-C0D9-40D6-80EF-053DC40EE2D7}" dt="2023-08-29T19:42:04.847" v="225" actId="478"/>
          <ac:spMkLst>
            <pc:docMk/>
            <pc:sldMk cId="4171186797" sldId="5047"/>
            <ac:spMk id="13" creationId="{44CB586C-B7D4-4613-B0A0-86D6CA1CD5DF}"/>
          </ac:spMkLst>
        </pc:spChg>
        <pc:spChg chg="del">
          <ac:chgData name="Gabriela Nicolas" userId="0cd9304f-57ed-43dd-ac01-67a86c2a3f11" providerId="ADAL" clId="{615620DF-C0D9-40D6-80EF-053DC40EE2D7}" dt="2023-08-29T19:42:04.847" v="225" actId="478"/>
          <ac:spMkLst>
            <pc:docMk/>
            <pc:sldMk cId="4171186797" sldId="5047"/>
            <ac:spMk id="14" creationId="{D4DAEE93-E3CA-DA0B-4B66-B57A27A289D6}"/>
          </ac:spMkLst>
        </pc:spChg>
        <pc:spChg chg="del">
          <ac:chgData name="Gabriela Nicolas" userId="0cd9304f-57ed-43dd-ac01-67a86c2a3f11" providerId="ADAL" clId="{615620DF-C0D9-40D6-80EF-053DC40EE2D7}" dt="2023-08-29T19:42:04.847" v="225" actId="478"/>
          <ac:spMkLst>
            <pc:docMk/>
            <pc:sldMk cId="4171186797" sldId="5047"/>
            <ac:spMk id="15" creationId="{50D5DCE8-4ED4-9810-5AF3-89400B7EA9B5}"/>
          </ac:spMkLst>
        </pc:spChg>
        <pc:spChg chg="del">
          <ac:chgData name="Gabriela Nicolas" userId="0cd9304f-57ed-43dd-ac01-67a86c2a3f11" providerId="ADAL" clId="{615620DF-C0D9-40D6-80EF-053DC40EE2D7}" dt="2023-08-29T19:44:06.863" v="227" actId="478"/>
          <ac:spMkLst>
            <pc:docMk/>
            <pc:sldMk cId="4171186797" sldId="5047"/>
            <ac:spMk id="18" creationId="{1B6B8EFD-AA4F-CE14-7C7B-5A0669CC5C21}"/>
          </ac:spMkLst>
        </pc:spChg>
        <pc:spChg chg="add mod">
          <ac:chgData name="Gabriela Nicolas" userId="0cd9304f-57ed-43dd-ac01-67a86c2a3f11" providerId="ADAL" clId="{615620DF-C0D9-40D6-80EF-053DC40EE2D7}" dt="2023-08-29T19:44:59.160" v="237" actId="1076"/>
          <ac:spMkLst>
            <pc:docMk/>
            <pc:sldMk cId="4171186797" sldId="5047"/>
            <ac:spMk id="24" creationId="{2435D665-847F-AC0F-2976-24AF29E475C1}"/>
          </ac:spMkLst>
        </pc:spChg>
        <pc:spChg chg="add mod">
          <ac:chgData name="Gabriela Nicolas" userId="0cd9304f-57ed-43dd-ac01-67a86c2a3f11" providerId="ADAL" clId="{615620DF-C0D9-40D6-80EF-053DC40EE2D7}" dt="2023-08-29T19:44:59.160" v="237" actId="1076"/>
          <ac:spMkLst>
            <pc:docMk/>
            <pc:sldMk cId="4171186797" sldId="5047"/>
            <ac:spMk id="25" creationId="{95D0F87B-B404-0011-3E58-DF435197832B}"/>
          </ac:spMkLst>
        </pc:spChg>
        <pc:spChg chg="add mod">
          <ac:chgData name="Gabriela Nicolas" userId="0cd9304f-57ed-43dd-ac01-67a86c2a3f11" providerId="ADAL" clId="{615620DF-C0D9-40D6-80EF-053DC40EE2D7}" dt="2023-08-29T19:44:59.160" v="237" actId="1076"/>
          <ac:spMkLst>
            <pc:docMk/>
            <pc:sldMk cId="4171186797" sldId="5047"/>
            <ac:spMk id="26" creationId="{027600D4-ACF6-43A6-C474-7A45C490C91D}"/>
          </ac:spMkLst>
        </pc:spChg>
        <pc:spChg chg="add mod">
          <ac:chgData name="Gabriela Nicolas" userId="0cd9304f-57ed-43dd-ac01-67a86c2a3f11" providerId="ADAL" clId="{615620DF-C0D9-40D6-80EF-053DC40EE2D7}" dt="2023-08-29T19:44:59.160" v="237" actId="1076"/>
          <ac:spMkLst>
            <pc:docMk/>
            <pc:sldMk cId="4171186797" sldId="5047"/>
            <ac:spMk id="27" creationId="{1ECB9F52-6709-3ED7-FED8-60D0B8328AB7}"/>
          </ac:spMkLst>
        </pc:spChg>
        <pc:spChg chg="add mod">
          <ac:chgData name="Gabriela Nicolas" userId="0cd9304f-57ed-43dd-ac01-67a86c2a3f11" providerId="ADAL" clId="{615620DF-C0D9-40D6-80EF-053DC40EE2D7}" dt="2023-08-29T19:44:59.160" v="237" actId="1076"/>
          <ac:spMkLst>
            <pc:docMk/>
            <pc:sldMk cId="4171186797" sldId="5047"/>
            <ac:spMk id="28" creationId="{51146EE3-71DD-A638-69D2-2A85251650F6}"/>
          </ac:spMkLst>
        </pc:spChg>
        <pc:spChg chg="add mod">
          <ac:chgData name="Gabriela Nicolas" userId="0cd9304f-57ed-43dd-ac01-67a86c2a3f11" providerId="ADAL" clId="{615620DF-C0D9-40D6-80EF-053DC40EE2D7}" dt="2023-08-29T19:44:59.160" v="237" actId="1076"/>
          <ac:spMkLst>
            <pc:docMk/>
            <pc:sldMk cId="4171186797" sldId="5047"/>
            <ac:spMk id="29" creationId="{95E4903B-5D96-5F75-F49F-CFA99D4C8681}"/>
          </ac:spMkLst>
        </pc:spChg>
        <pc:graphicFrameChg chg="add mod modGraphic">
          <ac:chgData name="Gabriela Nicolas" userId="0cd9304f-57ed-43dd-ac01-67a86c2a3f11" providerId="ADAL" clId="{615620DF-C0D9-40D6-80EF-053DC40EE2D7}" dt="2023-08-29T19:44:59.160" v="237" actId="1076"/>
          <ac:graphicFrameMkLst>
            <pc:docMk/>
            <pc:sldMk cId="4171186797" sldId="5047"/>
            <ac:graphicFrameMk id="4" creationId="{37740342-9608-A6EC-A09B-9643D3C267E0}"/>
          </ac:graphicFrameMkLst>
        </pc:graphicFrameChg>
        <pc:graphicFrameChg chg="add mod">
          <ac:chgData name="Gabriela Nicolas" userId="0cd9304f-57ed-43dd-ac01-67a86c2a3f11" providerId="ADAL" clId="{615620DF-C0D9-40D6-80EF-053DC40EE2D7}" dt="2023-08-29T19:44:59.160" v="237" actId="1076"/>
          <ac:graphicFrameMkLst>
            <pc:docMk/>
            <pc:sldMk cId="4171186797" sldId="5047"/>
            <ac:graphicFrameMk id="30" creationId="{BB968DB6-ECF2-D370-D7A9-A818E63C1FB1}"/>
          </ac:graphicFrameMkLst>
        </pc:graphicFrameChg>
        <pc:picChg chg="del">
          <ac:chgData name="Gabriela Nicolas" userId="0cd9304f-57ed-43dd-ac01-67a86c2a3f11" providerId="ADAL" clId="{615620DF-C0D9-40D6-80EF-053DC40EE2D7}" dt="2023-08-29T19:44:06.863" v="227" actId="478"/>
          <ac:picMkLst>
            <pc:docMk/>
            <pc:sldMk cId="4171186797" sldId="5047"/>
            <ac:picMk id="9" creationId="{E414CED1-0B53-9AF9-CC9D-6E68B5FB4DA3}"/>
          </ac:picMkLst>
        </pc:picChg>
        <pc:picChg chg="del">
          <ac:chgData name="Gabriela Nicolas" userId="0cd9304f-57ed-43dd-ac01-67a86c2a3f11" providerId="ADAL" clId="{615620DF-C0D9-40D6-80EF-053DC40EE2D7}" dt="2023-08-29T19:42:04.847" v="225" actId="478"/>
          <ac:picMkLst>
            <pc:docMk/>
            <pc:sldMk cId="4171186797" sldId="5047"/>
            <ac:picMk id="16" creationId="{CF80CD94-BD0C-D2E5-7633-2A02FBD47429}"/>
          </ac:picMkLst>
        </pc:picChg>
        <pc:picChg chg="del">
          <ac:chgData name="Gabriela Nicolas" userId="0cd9304f-57ed-43dd-ac01-67a86c2a3f11" providerId="ADAL" clId="{615620DF-C0D9-40D6-80EF-053DC40EE2D7}" dt="2023-08-29T19:42:04.847" v="225" actId="478"/>
          <ac:picMkLst>
            <pc:docMk/>
            <pc:sldMk cId="4171186797" sldId="5047"/>
            <ac:picMk id="17" creationId="{A28FD0B4-9179-DC1A-239D-79B1926E3AD9}"/>
          </ac:picMkLst>
        </pc:picChg>
        <pc:cxnChg chg="add mod">
          <ac:chgData name="Gabriela Nicolas" userId="0cd9304f-57ed-43dd-ac01-67a86c2a3f11" providerId="ADAL" clId="{615620DF-C0D9-40D6-80EF-053DC40EE2D7}" dt="2023-08-29T19:44:59.160" v="237" actId="1076"/>
          <ac:cxnSpMkLst>
            <pc:docMk/>
            <pc:sldMk cId="4171186797" sldId="5047"/>
            <ac:cxnSpMk id="19" creationId="{614D30CB-102D-3479-625B-8EA5D38CA054}"/>
          </ac:cxnSpMkLst>
        </pc:cxnChg>
        <pc:cxnChg chg="add mod">
          <ac:chgData name="Gabriela Nicolas" userId="0cd9304f-57ed-43dd-ac01-67a86c2a3f11" providerId="ADAL" clId="{615620DF-C0D9-40D6-80EF-053DC40EE2D7}" dt="2023-08-29T19:44:59.160" v="237" actId="1076"/>
          <ac:cxnSpMkLst>
            <pc:docMk/>
            <pc:sldMk cId="4171186797" sldId="5047"/>
            <ac:cxnSpMk id="20" creationId="{83113252-E327-6816-3B0D-5543364FC842}"/>
          </ac:cxnSpMkLst>
        </pc:cxnChg>
        <pc:cxnChg chg="add mod">
          <ac:chgData name="Gabriela Nicolas" userId="0cd9304f-57ed-43dd-ac01-67a86c2a3f11" providerId="ADAL" clId="{615620DF-C0D9-40D6-80EF-053DC40EE2D7}" dt="2023-08-29T19:44:59.160" v="237" actId="1076"/>
          <ac:cxnSpMkLst>
            <pc:docMk/>
            <pc:sldMk cId="4171186797" sldId="5047"/>
            <ac:cxnSpMk id="21" creationId="{99A2EAF7-1E72-E95B-82BD-DC7CDEA72ECA}"/>
          </ac:cxnSpMkLst>
        </pc:cxnChg>
        <pc:cxnChg chg="add mod">
          <ac:chgData name="Gabriela Nicolas" userId="0cd9304f-57ed-43dd-ac01-67a86c2a3f11" providerId="ADAL" clId="{615620DF-C0D9-40D6-80EF-053DC40EE2D7}" dt="2023-08-29T19:44:59.160" v="237" actId="1076"/>
          <ac:cxnSpMkLst>
            <pc:docMk/>
            <pc:sldMk cId="4171186797" sldId="5047"/>
            <ac:cxnSpMk id="22" creationId="{FFA984DD-2F91-B1D5-92B1-54CA4D191377}"/>
          </ac:cxnSpMkLst>
        </pc:cxnChg>
        <pc:cxnChg chg="add mod">
          <ac:chgData name="Gabriela Nicolas" userId="0cd9304f-57ed-43dd-ac01-67a86c2a3f11" providerId="ADAL" clId="{615620DF-C0D9-40D6-80EF-053DC40EE2D7}" dt="2023-08-29T19:44:59.160" v="237" actId="1076"/>
          <ac:cxnSpMkLst>
            <pc:docMk/>
            <pc:sldMk cId="4171186797" sldId="5047"/>
            <ac:cxnSpMk id="23" creationId="{3CB1ABC9-E60F-4F28-E6C5-B3C8D427B9C6}"/>
          </ac:cxnSpMkLst>
        </pc:cxnChg>
      </pc:sldChg>
      <pc:sldChg chg="add del">
        <pc:chgData name="Gabriela Nicolas" userId="0cd9304f-57ed-43dd-ac01-67a86c2a3f11" providerId="ADAL" clId="{615620DF-C0D9-40D6-80EF-053DC40EE2D7}" dt="2023-08-29T19:47:25.563" v="267"/>
        <pc:sldMkLst>
          <pc:docMk/>
          <pc:sldMk cId="865911888" sldId="5048"/>
        </pc:sldMkLst>
      </pc:sldChg>
      <pc:sldChg chg="addSp delSp modSp add mod">
        <pc:chgData name="Gabriela Nicolas" userId="0cd9304f-57ed-43dd-ac01-67a86c2a3f11" providerId="ADAL" clId="{615620DF-C0D9-40D6-80EF-053DC40EE2D7}" dt="2023-08-29T20:10:55.846" v="634" actId="1035"/>
        <pc:sldMkLst>
          <pc:docMk/>
          <pc:sldMk cId="2727992601" sldId="5048"/>
        </pc:sldMkLst>
        <pc:spChg chg="mod">
          <ac:chgData name="Gabriela Nicolas" userId="0cd9304f-57ed-43dd-ac01-67a86c2a3f11" providerId="ADAL" clId="{615620DF-C0D9-40D6-80EF-053DC40EE2D7}" dt="2023-08-29T19:48:24.460" v="273" actId="207"/>
          <ac:spMkLst>
            <pc:docMk/>
            <pc:sldMk cId="2727992601" sldId="5048"/>
            <ac:spMk id="2" creationId="{81E04261-BDC1-D703-4EB4-8F04DFF9C089}"/>
          </ac:spMkLst>
        </pc:spChg>
        <pc:spChg chg="del">
          <ac:chgData name="Gabriela Nicolas" userId="0cd9304f-57ed-43dd-ac01-67a86c2a3f11" providerId="ADAL" clId="{615620DF-C0D9-40D6-80EF-053DC40EE2D7}" dt="2023-08-29T19:47:29.776" v="269" actId="478"/>
          <ac:spMkLst>
            <pc:docMk/>
            <pc:sldMk cId="2727992601" sldId="5048"/>
            <ac:spMk id="3" creationId="{84C6E03E-C4AF-CB94-3A17-EC29EB7C5FED}"/>
          </ac:spMkLst>
        </pc:spChg>
        <pc:spChg chg="del">
          <ac:chgData name="Gabriela Nicolas" userId="0cd9304f-57ed-43dd-ac01-67a86c2a3f11" providerId="ADAL" clId="{615620DF-C0D9-40D6-80EF-053DC40EE2D7}" dt="2023-08-29T19:47:29.776" v="269" actId="478"/>
          <ac:spMkLst>
            <pc:docMk/>
            <pc:sldMk cId="2727992601" sldId="5048"/>
            <ac:spMk id="5" creationId="{84E85F3B-7540-9EFE-CA89-D62F23732F50}"/>
          </ac:spMkLst>
        </pc:spChg>
        <pc:spChg chg="del">
          <ac:chgData name="Gabriela Nicolas" userId="0cd9304f-57ed-43dd-ac01-67a86c2a3f11" providerId="ADAL" clId="{615620DF-C0D9-40D6-80EF-053DC40EE2D7}" dt="2023-08-29T19:47:29.776" v="269" actId="478"/>
          <ac:spMkLst>
            <pc:docMk/>
            <pc:sldMk cId="2727992601" sldId="5048"/>
            <ac:spMk id="6" creationId="{B0D9A79D-A905-8416-3786-5E168699FAB7}"/>
          </ac:spMkLst>
        </pc:spChg>
        <pc:spChg chg="del">
          <ac:chgData name="Gabriela Nicolas" userId="0cd9304f-57ed-43dd-ac01-67a86c2a3f11" providerId="ADAL" clId="{615620DF-C0D9-40D6-80EF-053DC40EE2D7}" dt="2023-08-29T19:47:29.776" v="269" actId="478"/>
          <ac:spMkLst>
            <pc:docMk/>
            <pc:sldMk cId="2727992601" sldId="5048"/>
            <ac:spMk id="7" creationId="{0B452783-E054-FAE2-1810-AB254F569219}"/>
          </ac:spMkLst>
        </pc:spChg>
        <pc:spChg chg="del">
          <ac:chgData name="Gabriela Nicolas" userId="0cd9304f-57ed-43dd-ac01-67a86c2a3f11" providerId="ADAL" clId="{615620DF-C0D9-40D6-80EF-053DC40EE2D7}" dt="2023-08-29T19:47:29.776" v="269" actId="478"/>
          <ac:spMkLst>
            <pc:docMk/>
            <pc:sldMk cId="2727992601" sldId="5048"/>
            <ac:spMk id="8" creationId="{E96CA2C6-3A26-53CA-0719-AA7EA236DC1F}"/>
          </ac:spMkLst>
        </pc:spChg>
        <pc:spChg chg="add del mod">
          <ac:chgData name="Gabriela Nicolas" userId="0cd9304f-57ed-43dd-ac01-67a86c2a3f11" providerId="ADAL" clId="{615620DF-C0D9-40D6-80EF-053DC40EE2D7}" dt="2023-08-29T19:58:02.900" v="388" actId="478"/>
          <ac:spMkLst>
            <pc:docMk/>
            <pc:sldMk cId="2727992601" sldId="5048"/>
            <ac:spMk id="9" creationId="{32A5D0C5-65C3-FEF1-3945-DAEC8C2CA9C8}"/>
          </ac:spMkLst>
        </pc:spChg>
        <pc:spChg chg="add del mod">
          <ac:chgData name="Gabriela Nicolas" userId="0cd9304f-57ed-43dd-ac01-67a86c2a3f11" providerId="ADAL" clId="{615620DF-C0D9-40D6-80EF-053DC40EE2D7}" dt="2023-08-29T19:58:02.900" v="388" actId="478"/>
          <ac:spMkLst>
            <pc:docMk/>
            <pc:sldMk cId="2727992601" sldId="5048"/>
            <ac:spMk id="10" creationId="{D4B1C0CE-BFC2-21F7-53F0-7F38BC856265}"/>
          </ac:spMkLst>
        </pc:spChg>
        <pc:spChg chg="del">
          <ac:chgData name="Gabriela Nicolas" userId="0cd9304f-57ed-43dd-ac01-67a86c2a3f11" providerId="ADAL" clId="{615620DF-C0D9-40D6-80EF-053DC40EE2D7}" dt="2023-08-29T19:47:29.776" v="269" actId="478"/>
          <ac:spMkLst>
            <pc:docMk/>
            <pc:sldMk cId="2727992601" sldId="5048"/>
            <ac:spMk id="11" creationId="{ABE952C6-F42B-A8D0-4B08-140EFC1959F9}"/>
          </ac:spMkLst>
        </pc:spChg>
        <pc:spChg chg="add del mod">
          <ac:chgData name="Gabriela Nicolas" userId="0cd9304f-57ed-43dd-ac01-67a86c2a3f11" providerId="ADAL" clId="{615620DF-C0D9-40D6-80EF-053DC40EE2D7}" dt="2023-08-29T19:58:02.900" v="388" actId="478"/>
          <ac:spMkLst>
            <pc:docMk/>
            <pc:sldMk cId="2727992601" sldId="5048"/>
            <ac:spMk id="12" creationId="{03B748D7-5969-B64C-1C15-13852F159D1B}"/>
          </ac:spMkLst>
        </pc:spChg>
        <pc:spChg chg="add del mod">
          <ac:chgData name="Gabriela Nicolas" userId="0cd9304f-57ed-43dd-ac01-67a86c2a3f11" providerId="ADAL" clId="{615620DF-C0D9-40D6-80EF-053DC40EE2D7}" dt="2023-08-29T19:58:02.900" v="388" actId="478"/>
          <ac:spMkLst>
            <pc:docMk/>
            <pc:sldMk cId="2727992601" sldId="5048"/>
            <ac:spMk id="13" creationId="{7C432CC8-2B17-4E41-F462-9AD5191D8F4B}"/>
          </ac:spMkLst>
        </pc:spChg>
        <pc:spChg chg="add del mod">
          <ac:chgData name="Gabriela Nicolas" userId="0cd9304f-57ed-43dd-ac01-67a86c2a3f11" providerId="ADAL" clId="{615620DF-C0D9-40D6-80EF-053DC40EE2D7}" dt="2023-08-29T19:52:06.169" v="320" actId="478"/>
          <ac:spMkLst>
            <pc:docMk/>
            <pc:sldMk cId="2727992601" sldId="5048"/>
            <ac:spMk id="14" creationId="{257904CD-073D-95F1-C96C-277CB50AB776}"/>
          </ac:spMkLst>
        </pc:spChg>
        <pc:spChg chg="add del mod">
          <ac:chgData name="Gabriela Nicolas" userId="0cd9304f-57ed-43dd-ac01-67a86c2a3f11" providerId="ADAL" clId="{615620DF-C0D9-40D6-80EF-053DC40EE2D7}" dt="2023-08-29T19:52:53.666" v="333" actId="478"/>
          <ac:spMkLst>
            <pc:docMk/>
            <pc:sldMk cId="2727992601" sldId="5048"/>
            <ac:spMk id="15" creationId="{BCFB0F29-1A77-07A5-A267-8AAF96F09589}"/>
          </ac:spMkLst>
        </pc:spChg>
        <pc:spChg chg="add del mod">
          <ac:chgData name="Gabriela Nicolas" userId="0cd9304f-57ed-43dd-ac01-67a86c2a3f11" providerId="ADAL" clId="{615620DF-C0D9-40D6-80EF-053DC40EE2D7}" dt="2023-08-29T19:54:05.837" v="348" actId="478"/>
          <ac:spMkLst>
            <pc:docMk/>
            <pc:sldMk cId="2727992601" sldId="5048"/>
            <ac:spMk id="16" creationId="{7FF3D8C6-958B-C97A-A852-51D35F634F6A}"/>
          </ac:spMkLst>
        </pc:spChg>
        <pc:spChg chg="add del mod">
          <ac:chgData name="Gabriela Nicolas" userId="0cd9304f-57ed-43dd-ac01-67a86c2a3f11" providerId="ADAL" clId="{615620DF-C0D9-40D6-80EF-053DC40EE2D7}" dt="2023-08-29T19:56:34.314" v="378" actId="478"/>
          <ac:spMkLst>
            <pc:docMk/>
            <pc:sldMk cId="2727992601" sldId="5048"/>
            <ac:spMk id="17" creationId="{57FBABA7-EEEF-9C05-BA6E-9353310E5B4D}"/>
          </ac:spMkLst>
        </pc:spChg>
        <pc:spChg chg="add del mod">
          <ac:chgData name="Gabriela Nicolas" userId="0cd9304f-57ed-43dd-ac01-67a86c2a3f11" providerId="ADAL" clId="{615620DF-C0D9-40D6-80EF-053DC40EE2D7}" dt="2023-08-29T19:56:34.314" v="378" actId="478"/>
          <ac:spMkLst>
            <pc:docMk/>
            <pc:sldMk cId="2727992601" sldId="5048"/>
            <ac:spMk id="18" creationId="{59442848-C5F6-D4F4-AA15-287BBEF2178D}"/>
          </ac:spMkLst>
        </pc:spChg>
        <pc:spChg chg="del">
          <ac:chgData name="Gabriela Nicolas" userId="0cd9304f-57ed-43dd-ac01-67a86c2a3f11" providerId="ADAL" clId="{615620DF-C0D9-40D6-80EF-053DC40EE2D7}" dt="2023-08-29T19:47:29.776" v="269" actId="478"/>
          <ac:spMkLst>
            <pc:docMk/>
            <pc:sldMk cId="2727992601" sldId="5048"/>
            <ac:spMk id="24" creationId="{2435D665-847F-AC0F-2976-24AF29E475C1}"/>
          </ac:spMkLst>
        </pc:spChg>
        <pc:spChg chg="del">
          <ac:chgData name="Gabriela Nicolas" userId="0cd9304f-57ed-43dd-ac01-67a86c2a3f11" providerId="ADAL" clId="{615620DF-C0D9-40D6-80EF-053DC40EE2D7}" dt="2023-08-29T19:47:29.776" v="269" actId="478"/>
          <ac:spMkLst>
            <pc:docMk/>
            <pc:sldMk cId="2727992601" sldId="5048"/>
            <ac:spMk id="25" creationId="{95D0F87B-B404-0011-3E58-DF435197832B}"/>
          </ac:spMkLst>
        </pc:spChg>
        <pc:spChg chg="del">
          <ac:chgData name="Gabriela Nicolas" userId="0cd9304f-57ed-43dd-ac01-67a86c2a3f11" providerId="ADAL" clId="{615620DF-C0D9-40D6-80EF-053DC40EE2D7}" dt="2023-08-29T19:47:29.776" v="269" actId="478"/>
          <ac:spMkLst>
            <pc:docMk/>
            <pc:sldMk cId="2727992601" sldId="5048"/>
            <ac:spMk id="26" creationId="{027600D4-ACF6-43A6-C474-7A45C490C91D}"/>
          </ac:spMkLst>
        </pc:spChg>
        <pc:spChg chg="del">
          <ac:chgData name="Gabriela Nicolas" userId="0cd9304f-57ed-43dd-ac01-67a86c2a3f11" providerId="ADAL" clId="{615620DF-C0D9-40D6-80EF-053DC40EE2D7}" dt="2023-08-29T19:47:29.776" v="269" actId="478"/>
          <ac:spMkLst>
            <pc:docMk/>
            <pc:sldMk cId="2727992601" sldId="5048"/>
            <ac:spMk id="27" creationId="{1ECB9F52-6709-3ED7-FED8-60D0B8328AB7}"/>
          </ac:spMkLst>
        </pc:spChg>
        <pc:spChg chg="del">
          <ac:chgData name="Gabriela Nicolas" userId="0cd9304f-57ed-43dd-ac01-67a86c2a3f11" providerId="ADAL" clId="{615620DF-C0D9-40D6-80EF-053DC40EE2D7}" dt="2023-08-29T19:47:29.776" v="269" actId="478"/>
          <ac:spMkLst>
            <pc:docMk/>
            <pc:sldMk cId="2727992601" sldId="5048"/>
            <ac:spMk id="28" creationId="{51146EE3-71DD-A638-69D2-2A85251650F6}"/>
          </ac:spMkLst>
        </pc:spChg>
        <pc:spChg chg="del">
          <ac:chgData name="Gabriela Nicolas" userId="0cd9304f-57ed-43dd-ac01-67a86c2a3f11" providerId="ADAL" clId="{615620DF-C0D9-40D6-80EF-053DC40EE2D7}" dt="2023-08-29T19:47:29.776" v="269" actId="478"/>
          <ac:spMkLst>
            <pc:docMk/>
            <pc:sldMk cId="2727992601" sldId="5048"/>
            <ac:spMk id="29" creationId="{95E4903B-5D96-5F75-F49F-CFA99D4C8681}"/>
          </ac:spMkLst>
        </pc:spChg>
        <pc:spChg chg="add del mod">
          <ac:chgData name="Gabriela Nicolas" userId="0cd9304f-57ed-43dd-ac01-67a86c2a3f11" providerId="ADAL" clId="{615620DF-C0D9-40D6-80EF-053DC40EE2D7}" dt="2023-08-29T19:56:34.314" v="378" actId="478"/>
          <ac:spMkLst>
            <pc:docMk/>
            <pc:sldMk cId="2727992601" sldId="5048"/>
            <ac:spMk id="31" creationId="{818FDD6C-1562-D12B-9802-C17D7BB98943}"/>
          </ac:spMkLst>
        </pc:spChg>
        <pc:spChg chg="add del mod">
          <ac:chgData name="Gabriela Nicolas" userId="0cd9304f-57ed-43dd-ac01-67a86c2a3f11" providerId="ADAL" clId="{615620DF-C0D9-40D6-80EF-053DC40EE2D7}" dt="2023-08-29T19:56:34.314" v="378" actId="478"/>
          <ac:spMkLst>
            <pc:docMk/>
            <pc:sldMk cId="2727992601" sldId="5048"/>
            <ac:spMk id="32" creationId="{227ED8A3-D518-48CC-0CF7-AFE15A927B4F}"/>
          </ac:spMkLst>
        </pc:spChg>
        <pc:spChg chg="add del mod">
          <ac:chgData name="Gabriela Nicolas" userId="0cd9304f-57ed-43dd-ac01-67a86c2a3f11" providerId="ADAL" clId="{615620DF-C0D9-40D6-80EF-053DC40EE2D7}" dt="2023-08-29T19:56:34.314" v="378" actId="478"/>
          <ac:spMkLst>
            <pc:docMk/>
            <pc:sldMk cId="2727992601" sldId="5048"/>
            <ac:spMk id="33" creationId="{85A22C1B-9A92-BAE6-268F-AAF3EC63C403}"/>
          </ac:spMkLst>
        </pc:spChg>
        <pc:spChg chg="add del mod">
          <ac:chgData name="Gabriela Nicolas" userId="0cd9304f-57ed-43dd-ac01-67a86c2a3f11" providerId="ADAL" clId="{615620DF-C0D9-40D6-80EF-053DC40EE2D7}" dt="2023-08-29T19:56:43.335" v="379" actId="478"/>
          <ac:spMkLst>
            <pc:docMk/>
            <pc:sldMk cId="2727992601" sldId="5048"/>
            <ac:spMk id="34" creationId="{48063F58-C9AD-EB7B-3FC1-D516676439B1}"/>
          </ac:spMkLst>
        </pc:spChg>
        <pc:spChg chg="add del mod">
          <ac:chgData name="Gabriela Nicolas" userId="0cd9304f-57ed-43dd-ac01-67a86c2a3f11" providerId="ADAL" clId="{615620DF-C0D9-40D6-80EF-053DC40EE2D7}" dt="2023-08-29T19:55:01.806" v="358" actId="478"/>
          <ac:spMkLst>
            <pc:docMk/>
            <pc:sldMk cId="2727992601" sldId="5048"/>
            <ac:spMk id="35" creationId="{A4396156-9C15-1E87-6FB7-B3D9EAA5146F}"/>
          </ac:spMkLst>
        </pc:spChg>
        <pc:spChg chg="add del mod">
          <ac:chgData name="Gabriela Nicolas" userId="0cd9304f-57ed-43dd-ac01-67a86c2a3f11" providerId="ADAL" clId="{615620DF-C0D9-40D6-80EF-053DC40EE2D7}" dt="2023-08-29T19:55:35.332" v="367" actId="478"/>
          <ac:spMkLst>
            <pc:docMk/>
            <pc:sldMk cId="2727992601" sldId="5048"/>
            <ac:spMk id="36" creationId="{A2A8D109-A5A0-A6AC-A36D-7C89911E76C5}"/>
          </ac:spMkLst>
        </pc:spChg>
        <pc:spChg chg="add del mod">
          <ac:chgData name="Gabriela Nicolas" userId="0cd9304f-57ed-43dd-ac01-67a86c2a3f11" providerId="ADAL" clId="{615620DF-C0D9-40D6-80EF-053DC40EE2D7}" dt="2023-08-29T19:56:34.314" v="378" actId="478"/>
          <ac:spMkLst>
            <pc:docMk/>
            <pc:sldMk cId="2727992601" sldId="5048"/>
            <ac:spMk id="37" creationId="{45D32923-5D8A-39CB-A14F-F988375C08D8}"/>
          </ac:spMkLst>
        </pc:spChg>
        <pc:spChg chg="add mod">
          <ac:chgData name="Gabriela Nicolas" userId="0cd9304f-57ed-43dd-ac01-67a86c2a3f11" providerId="ADAL" clId="{615620DF-C0D9-40D6-80EF-053DC40EE2D7}" dt="2023-08-29T20:10:51.851" v="629" actId="1035"/>
          <ac:spMkLst>
            <pc:docMk/>
            <pc:sldMk cId="2727992601" sldId="5048"/>
            <ac:spMk id="38" creationId="{882A8B6A-EEC0-E592-5F7A-5E434768BE3D}"/>
          </ac:spMkLst>
        </pc:spChg>
        <pc:spChg chg="add mod">
          <ac:chgData name="Gabriela Nicolas" userId="0cd9304f-57ed-43dd-ac01-67a86c2a3f11" providerId="ADAL" clId="{615620DF-C0D9-40D6-80EF-053DC40EE2D7}" dt="2023-08-29T20:10:51.851" v="629" actId="1035"/>
          <ac:spMkLst>
            <pc:docMk/>
            <pc:sldMk cId="2727992601" sldId="5048"/>
            <ac:spMk id="39" creationId="{4C4B2521-53D5-7672-B092-101D18F1934E}"/>
          </ac:spMkLst>
        </pc:spChg>
        <pc:spChg chg="add mod">
          <ac:chgData name="Gabriela Nicolas" userId="0cd9304f-57ed-43dd-ac01-67a86c2a3f11" providerId="ADAL" clId="{615620DF-C0D9-40D6-80EF-053DC40EE2D7}" dt="2023-08-29T20:10:51.851" v="629" actId="1035"/>
          <ac:spMkLst>
            <pc:docMk/>
            <pc:sldMk cId="2727992601" sldId="5048"/>
            <ac:spMk id="40" creationId="{55C6E99E-7421-BB24-6095-E92B3FA6B0AE}"/>
          </ac:spMkLst>
        </pc:spChg>
        <pc:spChg chg="add del mod">
          <ac:chgData name="Gabriela Nicolas" userId="0cd9304f-57ed-43dd-ac01-67a86c2a3f11" providerId="ADAL" clId="{615620DF-C0D9-40D6-80EF-053DC40EE2D7}" dt="2023-08-29T19:56:34.314" v="378" actId="478"/>
          <ac:spMkLst>
            <pc:docMk/>
            <pc:sldMk cId="2727992601" sldId="5048"/>
            <ac:spMk id="41" creationId="{289772ED-846E-ECC9-BCF3-68EF295B6EC7}"/>
          </ac:spMkLst>
        </pc:spChg>
        <pc:spChg chg="add del mod">
          <ac:chgData name="Gabriela Nicolas" userId="0cd9304f-57ed-43dd-ac01-67a86c2a3f11" providerId="ADAL" clId="{615620DF-C0D9-40D6-80EF-053DC40EE2D7}" dt="2023-08-29T19:56:34.314" v="378" actId="478"/>
          <ac:spMkLst>
            <pc:docMk/>
            <pc:sldMk cId="2727992601" sldId="5048"/>
            <ac:spMk id="42" creationId="{81D23C68-F24C-CB19-C4BF-75A7B8E93F26}"/>
          </ac:spMkLst>
        </pc:spChg>
        <pc:spChg chg="add del mod">
          <ac:chgData name="Gabriela Nicolas" userId="0cd9304f-57ed-43dd-ac01-67a86c2a3f11" providerId="ADAL" clId="{615620DF-C0D9-40D6-80EF-053DC40EE2D7}" dt="2023-08-29T19:56:43.335" v="379" actId="478"/>
          <ac:spMkLst>
            <pc:docMk/>
            <pc:sldMk cId="2727992601" sldId="5048"/>
            <ac:spMk id="43" creationId="{5B95BDA6-4EB6-5536-2030-69820DA3E751}"/>
          </ac:spMkLst>
        </pc:spChg>
        <pc:spChg chg="add del mod">
          <ac:chgData name="Gabriela Nicolas" userId="0cd9304f-57ed-43dd-ac01-67a86c2a3f11" providerId="ADAL" clId="{615620DF-C0D9-40D6-80EF-053DC40EE2D7}" dt="2023-08-29T19:56:43.335" v="379" actId="478"/>
          <ac:spMkLst>
            <pc:docMk/>
            <pc:sldMk cId="2727992601" sldId="5048"/>
            <ac:spMk id="44" creationId="{B54A164D-0E2C-5356-C263-9E6C1EEF3DCF}"/>
          </ac:spMkLst>
        </pc:spChg>
        <pc:spChg chg="add del mod">
          <ac:chgData name="Gabriela Nicolas" userId="0cd9304f-57ed-43dd-ac01-67a86c2a3f11" providerId="ADAL" clId="{615620DF-C0D9-40D6-80EF-053DC40EE2D7}" dt="2023-08-29T19:56:43.335" v="379" actId="478"/>
          <ac:spMkLst>
            <pc:docMk/>
            <pc:sldMk cId="2727992601" sldId="5048"/>
            <ac:spMk id="45" creationId="{C3C86E43-6D5E-0D8A-5589-3FB98E60380F}"/>
          </ac:spMkLst>
        </pc:spChg>
        <pc:spChg chg="add del mod">
          <ac:chgData name="Gabriela Nicolas" userId="0cd9304f-57ed-43dd-ac01-67a86c2a3f11" providerId="ADAL" clId="{615620DF-C0D9-40D6-80EF-053DC40EE2D7}" dt="2023-08-29T19:56:34.314" v="378" actId="478"/>
          <ac:spMkLst>
            <pc:docMk/>
            <pc:sldMk cId="2727992601" sldId="5048"/>
            <ac:spMk id="46" creationId="{87678C84-9132-B4DA-25B6-34CAFE111E4C}"/>
          </ac:spMkLst>
        </pc:spChg>
        <pc:spChg chg="add del mod">
          <ac:chgData name="Gabriela Nicolas" userId="0cd9304f-57ed-43dd-ac01-67a86c2a3f11" providerId="ADAL" clId="{615620DF-C0D9-40D6-80EF-053DC40EE2D7}" dt="2023-08-29T19:56:43.335" v="379" actId="478"/>
          <ac:spMkLst>
            <pc:docMk/>
            <pc:sldMk cId="2727992601" sldId="5048"/>
            <ac:spMk id="47" creationId="{67F6F4B3-31B9-C990-1359-DE8273705E6E}"/>
          </ac:spMkLst>
        </pc:spChg>
        <pc:spChg chg="add del mod">
          <ac:chgData name="Gabriela Nicolas" userId="0cd9304f-57ed-43dd-ac01-67a86c2a3f11" providerId="ADAL" clId="{615620DF-C0D9-40D6-80EF-053DC40EE2D7}" dt="2023-08-29T19:56:43.335" v="379" actId="478"/>
          <ac:spMkLst>
            <pc:docMk/>
            <pc:sldMk cId="2727992601" sldId="5048"/>
            <ac:spMk id="48" creationId="{9311AF00-C802-6C24-FBCE-74F2CA467AC0}"/>
          </ac:spMkLst>
        </pc:spChg>
        <pc:spChg chg="add del mod">
          <ac:chgData name="Gabriela Nicolas" userId="0cd9304f-57ed-43dd-ac01-67a86c2a3f11" providerId="ADAL" clId="{615620DF-C0D9-40D6-80EF-053DC40EE2D7}" dt="2023-08-29T19:49:35.574" v="288" actId="478"/>
          <ac:spMkLst>
            <pc:docMk/>
            <pc:sldMk cId="2727992601" sldId="5048"/>
            <ac:spMk id="49" creationId="{05346491-34F7-60B4-93E0-4965272095F5}"/>
          </ac:spMkLst>
        </pc:spChg>
        <pc:spChg chg="add mod ord">
          <ac:chgData name="Gabriela Nicolas" userId="0cd9304f-57ed-43dd-ac01-67a86c2a3f11" providerId="ADAL" clId="{615620DF-C0D9-40D6-80EF-053DC40EE2D7}" dt="2023-08-29T20:10:51.851" v="629" actId="1035"/>
          <ac:spMkLst>
            <pc:docMk/>
            <pc:sldMk cId="2727992601" sldId="5048"/>
            <ac:spMk id="50" creationId="{A94E3D6C-6E1C-AC22-261A-4F98D51C4CDE}"/>
          </ac:spMkLst>
        </pc:spChg>
        <pc:spChg chg="add mod">
          <ac:chgData name="Gabriela Nicolas" userId="0cd9304f-57ed-43dd-ac01-67a86c2a3f11" providerId="ADAL" clId="{615620DF-C0D9-40D6-80EF-053DC40EE2D7}" dt="2023-08-29T20:10:51.851" v="629" actId="1035"/>
          <ac:spMkLst>
            <pc:docMk/>
            <pc:sldMk cId="2727992601" sldId="5048"/>
            <ac:spMk id="51" creationId="{B52E27A0-7B18-332F-C21E-31559C615417}"/>
          </ac:spMkLst>
        </pc:spChg>
        <pc:spChg chg="add mod ord">
          <ac:chgData name="Gabriela Nicolas" userId="0cd9304f-57ed-43dd-ac01-67a86c2a3f11" providerId="ADAL" clId="{615620DF-C0D9-40D6-80EF-053DC40EE2D7}" dt="2023-08-29T20:10:51.851" v="629" actId="1035"/>
          <ac:spMkLst>
            <pc:docMk/>
            <pc:sldMk cId="2727992601" sldId="5048"/>
            <ac:spMk id="52" creationId="{65981A5A-94E2-82EF-E042-C8F10EDFFAA0}"/>
          </ac:spMkLst>
        </pc:spChg>
        <pc:spChg chg="add mod">
          <ac:chgData name="Gabriela Nicolas" userId="0cd9304f-57ed-43dd-ac01-67a86c2a3f11" providerId="ADAL" clId="{615620DF-C0D9-40D6-80EF-053DC40EE2D7}" dt="2023-08-29T20:10:51.851" v="629" actId="1035"/>
          <ac:spMkLst>
            <pc:docMk/>
            <pc:sldMk cId="2727992601" sldId="5048"/>
            <ac:spMk id="53" creationId="{68929274-DC4D-46F5-9A9C-C48D79525ED2}"/>
          </ac:spMkLst>
        </pc:spChg>
        <pc:spChg chg="add mod ord">
          <ac:chgData name="Gabriela Nicolas" userId="0cd9304f-57ed-43dd-ac01-67a86c2a3f11" providerId="ADAL" clId="{615620DF-C0D9-40D6-80EF-053DC40EE2D7}" dt="2023-08-29T20:10:51.851" v="629" actId="1035"/>
          <ac:spMkLst>
            <pc:docMk/>
            <pc:sldMk cId="2727992601" sldId="5048"/>
            <ac:spMk id="54" creationId="{F7771A42-2FCB-9C5B-C135-DD5F27713838}"/>
          </ac:spMkLst>
        </pc:spChg>
        <pc:spChg chg="add mod ord">
          <ac:chgData name="Gabriela Nicolas" userId="0cd9304f-57ed-43dd-ac01-67a86c2a3f11" providerId="ADAL" clId="{615620DF-C0D9-40D6-80EF-053DC40EE2D7}" dt="2023-08-29T20:10:51.851" v="629" actId="1035"/>
          <ac:spMkLst>
            <pc:docMk/>
            <pc:sldMk cId="2727992601" sldId="5048"/>
            <ac:spMk id="55" creationId="{B6358512-B3DF-4EB5-A087-70DE7621F39D}"/>
          </ac:spMkLst>
        </pc:spChg>
        <pc:spChg chg="add mod">
          <ac:chgData name="Gabriela Nicolas" userId="0cd9304f-57ed-43dd-ac01-67a86c2a3f11" providerId="ADAL" clId="{615620DF-C0D9-40D6-80EF-053DC40EE2D7}" dt="2023-08-29T20:10:51.851" v="629" actId="1035"/>
          <ac:spMkLst>
            <pc:docMk/>
            <pc:sldMk cId="2727992601" sldId="5048"/>
            <ac:spMk id="56" creationId="{7E8B7347-B65F-DE23-C7FD-519ED4DE7C03}"/>
          </ac:spMkLst>
        </pc:spChg>
        <pc:spChg chg="add mod">
          <ac:chgData name="Gabriela Nicolas" userId="0cd9304f-57ed-43dd-ac01-67a86c2a3f11" providerId="ADAL" clId="{615620DF-C0D9-40D6-80EF-053DC40EE2D7}" dt="2023-08-29T20:10:51.851" v="629" actId="1035"/>
          <ac:spMkLst>
            <pc:docMk/>
            <pc:sldMk cId="2727992601" sldId="5048"/>
            <ac:spMk id="57" creationId="{80E18957-D08C-AFCE-C284-509FF35E2DC9}"/>
          </ac:spMkLst>
        </pc:spChg>
        <pc:spChg chg="add mod">
          <ac:chgData name="Gabriela Nicolas" userId="0cd9304f-57ed-43dd-ac01-67a86c2a3f11" providerId="ADAL" clId="{615620DF-C0D9-40D6-80EF-053DC40EE2D7}" dt="2023-08-29T20:10:51.851" v="629" actId="1035"/>
          <ac:spMkLst>
            <pc:docMk/>
            <pc:sldMk cId="2727992601" sldId="5048"/>
            <ac:spMk id="58" creationId="{DA2A0E8C-A45E-D9FA-378C-DCDC9BB86117}"/>
          </ac:spMkLst>
        </pc:spChg>
        <pc:spChg chg="add mod">
          <ac:chgData name="Gabriela Nicolas" userId="0cd9304f-57ed-43dd-ac01-67a86c2a3f11" providerId="ADAL" clId="{615620DF-C0D9-40D6-80EF-053DC40EE2D7}" dt="2023-08-29T20:10:51.851" v="629" actId="1035"/>
          <ac:spMkLst>
            <pc:docMk/>
            <pc:sldMk cId="2727992601" sldId="5048"/>
            <ac:spMk id="59" creationId="{4D079D3C-48F2-DBB2-B993-2CA8D9A07B51}"/>
          </ac:spMkLst>
        </pc:spChg>
        <pc:spChg chg="add mod topLvl">
          <ac:chgData name="Gabriela Nicolas" userId="0cd9304f-57ed-43dd-ac01-67a86c2a3f11" providerId="ADAL" clId="{615620DF-C0D9-40D6-80EF-053DC40EE2D7}" dt="2023-08-29T20:10:51.851" v="629" actId="1035"/>
          <ac:spMkLst>
            <pc:docMk/>
            <pc:sldMk cId="2727992601" sldId="5048"/>
            <ac:spMk id="60" creationId="{455A5639-A895-4812-C4F2-0868ACC73049}"/>
          </ac:spMkLst>
        </pc:spChg>
        <pc:spChg chg="add mod">
          <ac:chgData name="Gabriela Nicolas" userId="0cd9304f-57ed-43dd-ac01-67a86c2a3f11" providerId="ADAL" clId="{615620DF-C0D9-40D6-80EF-053DC40EE2D7}" dt="2023-08-29T20:10:51.851" v="629" actId="1035"/>
          <ac:spMkLst>
            <pc:docMk/>
            <pc:sldMk cId="2727992601" sldId="5048"/>
            <ac:spMk id="61" creationId="{3AC3EAAE-D9FD-9783-8DBF-70C2C398B75F}"/>
          </ac:spMkLst>
        </pc:spChg>
        <pc:spChg chg="add mod topLvl">
          <ac:chgData name="Gabriela Nicolas" userId="0cd9304f-57ed-43dd-ac01-67a86c2a3f11" providerId="ADAL" clId="{615620DF-C0D9-40D6-80EF-053DC40EE2D7}" dt="2023-08-29T20:10:51.851" v="629" actId="1035"/>
          <ac:spMkLst>
            <pc:docMk/>
            <pc:sldMk cId="2727992601" sldId="5048"/>
            <ac:spMk id="62" creationId="{EAA58C25-DFAE-B378-CD8B-BF43099048C2}"/>
          </ac:spMkLst>
        </pc:spChg>
        <pc:spChg chg="add mod">
          <ac:chgData name="Gabriela Nicolas" userId="0cd9304f-57ed-43dd-ac01-67a86c2a3f11" providerId="ADAL" clId="{615620DF-C0D9-40D6-80EF-053DC40EE2D7}" dt="2023-08-29T20:10:51.851" v="629" actId="1035"/>
          <ac:spMkLst>
            <pc:docMk/>
            <pc:sldMk cId="2727992601" sldId="5048"/>
            <ac:spMk id="63" creationId="{7E92AA38-1492-951C-098D-16348E3041E5}"/>
          </ac:spMkLst>
        </pc:spChg>
        <pc:spChg chg="add del mod">
          <ac:chgData name="Gabriela Nicolas" userId="0cd9304f-57ed-43dd-ac01-67a86c2a3f11" providerId="ADAL" clId="{615620DF-C0D9-40D6-80EF-053DC40EE2D7}" dt="2023-08-29T19:57:08.834" v="381"/>
          <ac:spMkLst>
            <pc:docMk/>
            <pc:sldMk cId="2727992601" sldId="5048"/>
            <ac:spMk id="65" creationId="{94EE58B0-8629-9BD4-3EC5-36357E28F207}"/>
          </ac:spMkLst>
        </pc:spChg>
        <pc:spChg chg="add del mod">
          <ac:chgData name="Gabriela Nicolas" userId="0cd9304f-57ed-43dd-ac01-67a86c2a3f11" providerId="ADAL" clId="{615620DF-C0D9-40D6-80EF-053DC40EE2D7}" dt="2023-08-29T19:57:08.834" v="381"/>
          <ac:spMkLst>
            <pc:docMk/>
            <pc:sldMk cId="2727992601" sldId="5048"/>
            <ac:spMk id="66" creationId="{E1B74764-A40E-853D-993F-4F3B21F44AA8}"/>
          </ac:spMkLst>
        </pc:spChg>
        <pc:spChg chg="add del mod">
          <ac:chgData name="Gabriela Nicolas" userId="0cd9304f-57ed-43dd-ac01-67a86c2a3f11" providerId="ADAL" clId="{615620DF-C0D9-40D6-80EF-053DC40EE2D7}" dt="2023-08-29T19:57:08.834" v="381"/>
          <ac:spMkLst>
            <pc:docMk/>
            <pc:sldMk cId="2727992601" sldId="5048"/>
            <ac:spMk id="67" creationId="{3EFB2DAB-FD9A-F872-3751-F8B869AA9619}"/>
          </ac:spMkLst>
        </pc:spChg>
        <pc:spChg chg="add del mod">
          <ac:chgData name="Gabriela Nicolas" userId="0cd9304f-57ed-43dd-ac01-67a86c2a3f11" providerId="ADAL" clId="{615620DF-C0D9-40D6-80EF-053DC40EE2D7}" dt="2023-08-29T19:57:08.834" v="381"/>
          <ac:spMkLst>
            <pc:docMk/>
            <pc:sldMk cId="2727992601" sldId="5048"/>
            <ac:spMk id="68" creationId="{46F37B60-446D-066B-A6BF-FC5057BE2255}"/>
          </ac:spMkLst>
        </pc:spChg>
        <pc:spChg chg="add del mod">
          <ac:chgData name="Gabriela Nicolas" userId="0cd9304f-57ed-43dd-ac01-67a86c2a3f11" providerId="ADAL" clId="{615620DF-C0D9-40D6-80EF-053DC40EE2D7}" dt="2023-08-29T19:57:08.834" v="381"/>
          <ac:spMkLst>
            <pc:docMk/>
            <pc:sldMk cId="2727992601" sldId="5048"/>
            <ac:spMk id="69" creationId="{5D877302-EA6F-DB4B-6514-9B56F524D01A}"/>
          </ac:spMkLst>
        </pc:spChg>
        <pc:spChg chg="add del mod">
          <ac:chgData name="Gabriela Nicolas" userId="0cd9304f-57ed-43dd-ac01-67a86c2a3f11" providerId="ADAL" clId="{615620DF-C0D9-40D6-80EF-053DC40EE2D7}" dt="2023-08-29T19:59:44.673" v="406" actId="478"/>
          <ac:spMkLst>
            <pc:docMk/>
            <pc:sldMk cId="2727992601" sldId="5048"/>
            <ac:spMk id="70" creationId="{C839BC5D-F7B3-263C-0B79-9560DDAF60A8}"/>
          </ac:spMkLst>
        </pc:spChg>
        <pc:spChg chg="add del mod">
          <ac:chgData name="Gabriela Nicolas" userId="0cd9304f-57ed-43dd-ac01-67a86c2a3f11" providerId="ADAL" clId="{615620DF-C0D9-40D6-80EF-053DC40EE2D7}" dt="2023-08-29T20:00:55.362" v="434" actId="478"/>
          <ac:spMkLst>
            <pc:docMk/>
            <pc:sldMk cId="2727992601" sldId="5048"/>
            <ac:spMk id="71" creationId="{0D1786DB-CAA5-BF4E-8A6F-8E2AAEDF0621}"/>
          </ac:spMkLst>
        </pc:spChg>
        <pc:spChg chg="add del mod">
          <ac:chgData name="Gabriela Nicolas" userId="0cd9304f-57ed-43dd-ac01-67a86c2a3f11" providerId="ADAL" clId="{615620DF-C0D9-40D6-80EF-053DC40EE2D7}" dt="2023-08-29T19:58:44.080" v="396" actId="478"/>
          <ac:spMkLst>
            <pc:docMk/>
            <pc:sldMk cId="2727992601" sldId="5048"/>
            <ac:spMk id="72" creationId="{18F153A8-D22A-914D-8FFA-956996AF22BB}"/>
          </ac:spMkLst>
        </pc:spChg>
        <pc:spChg chg="add mod">
          <ac:chgData name="Gabriela Nicolas" userId="0cd9304f-57ed-43dd-ac01-67a86c2a3f11" providerId="ADAL" clId="{615620DF-C0D9-40D6-80EF-053DC40EE2D7}" dt="2023-08-29T20:10:51.851" v="629" actId="1035"/>
          <ac:spMkLst>
            <pc:docMk/>
            <pc:sldMk cId="2727992601" sldId="5048"/>
            <ac:spMk id="73" creationId="{332A3CCE-6E83-4711-E4ED-9B207D68E5A3}"/>
          </ac:spMkLst>
        </pc:spChg>
        <pc:spChg chg="add del mod">
          <ac:chgData name="Gabriela Nicolas" userId="0cd9304f-57ed-43dd-ac01-67a86c2a3f11" providerId="ADAL" clId="{615620DF-C0D9-40D6-80EF-053DC40EE2D7}" dt="2023-08-29T20:00:53.785" v="433"/>
          <ac:spMkLst>
            <pc:docMk/>
            <pc:sldMk cId="2727992601" sldId="5048"/>
            <ac:spMk id="74" creationId="{452D426C-B819-82D0-9D91-3FBFA3F6238A}"/>
          </ac:spMkLst>
        </pc:spChg>
        <pc:spChg chg="add del mod">
          <ac:chgData name="Gabriela Nicolas" userId="0cd9304f-57ed-43dd-ac01-67a86c2a3f11" providerId="ADAL" clId="{615620DF-C0D9-40D6-80EF-053DC40EE2D7}" dt="2023-08-29T19:58:16.767" v="390" actId="478"/>
          <ac:spMkLst>
            <pc:docMk/>
            <pc:sldMk cId="2727992601" sldId="5048"/>
            <ac:spMk id="75" creationId="{1CC45757-EC68-D205-0BDC-E93C4591C62C}"/>
          </ac:spMkLst>
        </pc:spChg>
        <pc:spChg chg="add del mod">
          <ac:chgData name="Gabriela Nicolas" userId="0cd9304f-57ed-43dd-ac01-67a86c2a3f11" providerId="ADAL" clId="{615620DF-C0D9-40D6-80EF-053DC40EE2D7}" dt="2023-08-29T19:58:16.767" v="390" actId="478"/>
          <ac:spMkLst>
            <pc:docMk/>
            <pc:sldMk cId="2727992601" sldId="5048"/>
            <ac:spMk id="76" creationId="{9BB926B4-A294-A434-BC3A-0E3480BAC309}"/>
          </ac:spMkLst>
        </pc:spChg>
        <pc:spChg chg="add mod">
          <ac:chgData name="Gabriela Nicolas" userId="0cd9304f-57ed-43dd-ac01-67a86c2a3f11" providerId="ADAL" clId="{615620DF-C0D9-40D6-80EF-053DC40EE2D7}" dt="2023-08-29T20:10:51.851" v="629" actId="1035"/>
          <ac:spMkLst>
            <pc:docMk/>
            <pc:sldMk cId="2727992601" sldId="5048"/>
            <ac:spMk id="77" creationId="{2E18AC93-3890-5958-DD57-E2F4C3A262C0}"/>
          </ac:spMkLst>
        </pc:spChg>
        <pc:spChg chg="add del mod">
          <ac:chgData name="Gabriela Nicolas" userId="0cd9304f-57ed-43dd-ac01-67a86c2a3f11" providerId="ADAL" clId="{615620DF-C0D9-40D6-80EF-053DC40EE2D7}" dt="2023-08-29T19:58:30.559" v="393" actId="478"/>
          <ac:spMkLst>
            <pc:docMk/>
            <pc:sldMk cId="2727992601" sldId="5048"/>
            <ac:spMk id="78" creationId="{7D89D81B-0E12-5619-AB9C-449D2DE860B4}"/>
          </ac:spMkLst>
        </pc:spChg>
        <pc:spChg chg="add del mod">
          <ac:chgData name="Gabriela Nicolas" userId="0cd9304f-57ed-43dd-ac01-67a86c2a3f11" providerId="ADAL" clId="{615620DF-C0D9-40D6-80EF-053DC40EE2D7}" dt="2023-08-29T19:58:30.082" v="392" actId="478"/>
          <ac:spMkLst>
            <pc:docMk/>
            <pc:sldMk cId="2727992601" sldId="5048"/>
            <ac:spMk id="79" creationId="{BCB07A80-9A8E-46D3-1461-DDE76FA7219F}"/>
          </ac:spMkLst>
        </pc:spChg>
        <pc:spChg chg="add mod">
          <ac:chgData name="Gabriela Nicolas" userId="0cd9304f-57ed-43dd-ac01-67a86c2a3f11" providerId="ADAL" clId="{615620DF-C0D9-40D6-80EF-053DC40EE2D7}" dt="2023-08-29T20:10:51.851" v="629" actId="1035"/>
          <ac:spMkLst>
            <pc:docMk/>
            <pc:sldMk cId="2727992601" sldId="5048"/>
            <ac:spMk id="80" creationId="{51CB5EFC-FBA9-3DD3-B82F-440D6F03DC35}"/>
          </ac:spMkLst>
        </pc:spChg>
        <pc:spChg chg="add mod">
          <ac:chgData name="Gabriela Nicolas" userId="0cd9304f-57ed-43dd-ac01-67a86c2a3f11" providerId="ADAL" clId="{615620DF-C0D9-40D6-80EF-053DC40EE2D7}" dt="2023-08-29T20:10:51.851" v="629" actId="1035"/>
          <ac:spMkLst>
            <pc:docMk/>
            <pc:sldMk cId="2727992601" sldId="5048"/>
            <ac:spMk id="81" creationId="{C552F3F0-E853-2F2B-1C0F-BFB60096AC3B}"/>
          </ac:spMkLst>
        </pc:spChg>
        <pc:spChg chg="add mod">
          <ac:chgData name="Gabriela Nicolas" userId="0cd9304f-57ed-43dd-ac01-67a86c2a3f11" providerId="ADAL" clId="{615620DF-C0D9-40D6-80EF-053DC40EE2D7}" dt="2023-08-29T20:10:51.851" v="629" actId="1035"/>
          <ac:spMkLst>
            <pc:docMk/>
            <pc:sldMk cId="2727992601" sldId="5048"/>
            <ac:spMk id="82" creationId="{12B478BD-0262-431F-6A26-32CBA03E7DD2}"/>
          </ac:spMkLst>
        </pc:spChg>
        <pc:spChg chg="add mod">
          <ac:chgData name="Gabriela Nicolas" userId="0cd9304f-57ed-43dd-ac01-67a86c2a3f11" providerId="ADAL" clId="{615620DF-C0D9-40D6-80EF-053DC40EE2D7}" dt="2023-08-29T20:10:51.851" v="629" actId="1035"/>
          <ac:spMkLst>
            <pc:docMk/>
            <pc:sldMk cId="2727992601" sldId="5048"/>
            <ac:spMk id="83" creationId="{5616C324-8CA7-642B-897D-EF017F55A9A5}"/>
          </ac:spMkLst>
        </pc:spChg>
        <pc:spChg chg="add mod">
          <ac:chgData name="Gabriela Nicolas" userId="0cd9304f-57ed-43dd-ac01-67a86c2a3f11" providerId="ADAL" clId="{615620DF-C0D9-40D6-80EF-053DC40EE2D7}" dt="2023-08-29T20:10:51.851" v="629" actId="1035"/>
          <ac:spMkLst>
            <pc:docMk/>
            <pc:sldMk cId="2727992601" sldId="5048"/>
            <ac:spMk id="84" creationId="{36313149-0DD1-BA6A-DF28-425ED85AE872}"/>
          </ac:spMkLst>
        </pc:spChg>
        <pc:spChg chg="add mod">
          <ac:chgData name="Gabriela Nicolas" userId="0cd9304f-57ed-43dd-ac01-67a86c2a3f11" providerId="ADAL" clId="{615620DF-C0D9-40D6-80EF-053DC40EE2D7}" dt="2023-08-29T20:10:51.851" v="629" actId="1035"/>
          <ac:spMkLst>
            <pc:docMk/>
            <pc:sldMk cId="2727992601" sldId="5048"/>
            <ac:spMk id="85" creationId="{1E6C908A-FF04-DC2C-14E4-6698E4BDAEAD}"/>
          </ac:spMkLst>
        </pc:spChg>
        <pc:spChg chg="add mod">
          <ac:chgData name="Gabriela Nicolas" userId="0cd9304f-57ed-43dd-ac01-67a86c2a3f11" providerId="ADAL" clId="{615620DF-C0D9-40D6-80EF-053DC40EE2D7}" dt="2023-08-29T20:10:51.851" v="629" actId="1035"/>
          <ac:spMkLst>
            <pc:docMk/>
            <pc:sldMk cId="2727992601" sldId="5048"/>
            <ac:spMk id="86" creationId="{8B2407CE-872F-C7FC-B88E-6069129F03D5}"/>
          </ac:spMkLst>
        </pc:spChg>
        <pc:spChg chg="add del mod">
          <ac:chgData name="Gabriela Nicolas" userId="0cd9304f-57ed-43dd-ac01-67a86c2a3f11" providerId="ADAL" clId="{615620DF-C0D9-40D6-80EF-053DC40EE2D7}" dt="2023-08-29T20:05:37.778" v="552" actId="478"/>
          <ac:spMkLst>
            <pc:docMk/>
            <pc:sldMk cId="2727992601" sldId="5048"/>
            <ac:spMk id="87" creationId="{244CB7AC-3B87-0AED-DCEB-38CD9BAE650C}"/>
          </ac:spMkLst>
        </pc:spChg>
        <pc:spChg chg="add del mod">
          <ac:chgData name="Gabriela Nicolas" userId="0cd9304f-57ed-43dd-ac01-67a86c2a3f11" providerId="ADAL" clId="{615620DF-C0D9-40D6-80EF-053DC40EE2D7}" dt="2023-08-29T20:05:49.624" v="555" actId="478"/>
          <ac:spMkLst>
            <pc:docMk/>
            <pc:sldMk cId="2727992601" sldId="5048"/>
            <ac:spMk id="88" creationId="{F76019EC-E98D-9620-BC0A-95A3DB993819}"/>
          </ac:spMkLst>
        </pc:spChg>
        <pc:spChg chg="add del mod">
          <ac:chgData name="Gabriela Nicolas" userId="0cd9304f-57ed-43dd-ac01-67a86c2a3f11" providerId="ADAL" clId="{615620DF-C0D9-40D6-80EF-053DC40EE2D7}" dt="2023-08-29T20:06:59.220" v="579" actId="478"/>
          <ac:spMkLst>
            <pc:docMk/>
            <pc:sldMk cId="2727992601" sldId="5048"/>
            <ac:spMk id="89" creationId="{2AFF80C9-176A-50D3-F93C-6884048CE595}"/>
          </ac:spMkLst>
        </pc:spChg>
        <pc:spChg chg="add del mod">
          <ac:chgData name="Gabriela Nicolas" userId="0cd9304f-57ed-43dd-ac01-67a86c2a3f11" providerId="ADAL" clId="{615620DF-C0D9-40D6-80EF-053DC40EE2D7}" dt="2023-08-29T20:08:22.466" v="596" actId="478"/>
          <ac:spMkLst>
            <pc:docMk/>
            <pc:sldMk cId="2727992601" sldId="5048"/>
            <ac:spMk id="90" creationId="{40246135-6D4C-B74A-2435-36BDAA9360F9}"/>
          </ac:spMkLst>
        </pc:spChg>
        <pc:spChg chg="add mod">
          <ac:chgData name="Gabriela Nicolas" userId="0cd9304f-57ed-43dd-ac01-67a86c2a3f11" providerId="ADAL" clId="{615620DF-C0D9-40D6-80EF-053DC40EE2D7}" dt="2023-08-29T20:10:51.851" v="629" actId="1035"/>
          <ac:spMkLst>
            <pc:docMk/>
            <pc:sldMk cId="2727992601" sldId="5048"/>
            <ac:spMk id="91" creationId="{D2ECA4D9-F1D1-B15C-0DCD-CD9D04ACC781}"/>
          </ac:spMkLst>
        </pc:spChg>
        <pc:spChg chg="add mod">
          <ac:chgData name="Gabriela Nicolas" userId="0cd9304f-57ed-43dd-ac01-67a86c2a3f11" providerId="ADAL" clId="{615620DF-C0D9-40D6-80EF-053DC40EE2D7}" dt="2023-08-29T20:10:51.851" v="629" actId="1035"/>
          <ac:spMkLst>
            <pc:docMk/>
            <pc:sldMk cId="2727992601" sldId="5048"/>
            <ac:spMk id="92" creationId="{0B79ADFB-1CF0-626C-00AF-31E3F6DCF268}"/>
          </ac:spMkLst>
        </pc:spChg>
        <pc:spChg chg="add mod">
          <ac:chgData name="Gabriela Nicolas" userId="0cd9304f-57ed-43dd-ac01-67a86c2a3f11" providerId="ADAL" clId="{615620DF-C0D9-40D6-80EF-053DC40EE2D7}" dt="2023-08-29T20:10:51.851" v="629" actId="1035"/>
          <ac:spMkLst>
            <pc:docMk/>
            <pc:sldMk cId="2727992601" sldId="5048"/>
            <ac:spMk id="93" creationId="{D825089D-EF56-79A2-1A32-4AE5450A768F}"/>
          </ac:spMkLst>
        </pc:spChg>
        <pc:spChg chg="add del mod">
          <ac:chgData name="Gabriela Nicolas" userId="0cd9304f-57ed-43dd-ac01-67a86c2a3f11" providerId="ADAL" clId="{615620DF-C0D9-40D6-80EF-053DC40EE2D7}" dt="2023-08-29T20:09:40.260" v="611" actId="478"/>
          <ac:spMkLst>
            <pc:docMk/>
            <pc:sldMk cId="2727992601" sldId="5048"/>
            <ac:spMk id="94" creationId="{89FF6B52-7FA5-3172-987B-397C40E92AF3}"/>
          </ac:spMkLst>
        </pc:spChg>
        <pc:spChg chg="add mod">
          <ac:chgData name="Gabriela Nicolas" userId="0cd9304f-57ed-43dd-ac01-67a86c2a3f11" providerId="ADAL" clId="{615620DF-C0D9-40D6-80EF-053DC40EE2D7}" dt="2023-08-29T20:10:55.846" v="634" actId="1035"/>
          <ac:spMkLst>
            <pc:docMk/>
            <pc:sldMk cId="2727992601" sldId="5048"/>
            <ac:spMk id="95" creationId="{4C4D950B-AA76-D4D4-952F-06BFF49544BB}"/>
          </ac:spMkLst>
        </pc:spChg>
        <pc:spChg chg="add mod">
          <ac:chgData name="Gabriela Nicolas" userId="0cd9304f-57ed-43dd-ac01-67a86c2a3f11" providerId="ADAL" clId="{615620DF-C0D9-40D6-80EF-053DC40EE2D7}" dt="2023-08-29T20:10:51.851" v="629" actId="1035"/>
          <ac:spMkLst>
            <pc:docMk/>
            <pc:sldMk cId="2727992601" sldId="5048"/>
            <ac:spMk id="96" creationId="{64282C73-3960-3BB7-BC32-2C6D84C6042C}"/>
          </ac:spMkLst>
        </pc:spChg>
        <pc:spChg chg="add mod ord">
          <ac:chgData name="Gabriela Nicolas" userId="0cd9304f-57ed-43dd-ac01-67a86c2a3f11" providerId="ADAL" clId="{615620DF-C0D9-40D6-80EF-053DC40EE2D7}" dt="2023-08-29T20:10:51.851" v="629" actId="1035"/>
          <ac:spMkLst>
            <pc:docMk/>
            <pc:sldMk cId="2727992601" sldId="5048"/>
            <ac:spMk id="97" creationId="{96DD64CB-62A8-7A10-E8F0-674F9CFC64C9}"/>
          </ac:spMkLst>
        </pc:spChg>
        <pc:spChg chg="add mod">
          <ac:chgData name="Gabriela Nicolas" userId="0cd9304f-57ed-43dd-ac01-67a86c2a3f11" providerId="ADAL" clId="{615620DF-C0D9-40D6-80EF-053DC40EE2D7}" dt="2023-08-29T20:10:51.851" v="629" actId="1035"/>
          <ac:spMkLst>
            <pc:docMk/>
            <pc:sldMk cId="2727992601" sldId="5048"/>
            <ac:spMk id="98" creationId="{D21DE860-39D5-45D4-5065-3473BDB35BB0}"/>
          </ac:spMkLst>
        </pc:spChg>
        <pc:spChg chg="add mod">
          <ac:chgData name="Gabriela Nicolas" userId="0cd9304f-57ed-43dd-ac01-67a86c2a3f11" providerId="ADAL" clId="{615620DF-C0D9-40D6-80EF-053DC40EE2D7}" dt="2023-08-29T20:10:51.851" v="629" actId="1035"/>
          <ac:spMkLst>
            <pc:docMk/>
            <pc:sldMk cId="2727992601" sldId="5048"/>
            <ac:spMk id="99" creationId="{A1381DEC-73C4-3F49-0B2C-899FF3CD393B}"/>
          </ac:spMkLst>
        </pc:spChg>
        <pc:spChg chg="add mod">
          <ac:chgData name="Gabriela Nicolas" userId="0cd9304f-57ed-43dd-ac01-67a86c2a3f11" providerId="ADAL" clId="{615620DF-C0D9-40D6-80EF-053DC40EE2D7}" dt="2023-08-29T20:10:51.851" v="629" actId="1035"/>
          <ac:spMkLst>
            <pc:docMk/>
            <pc:sldMk cId="2727992601" sldId="5048"/>
            <ac:spMk id="100" creationId="{EC01324B-C99D-9A4B-71F8-FD2B9FF53BFF}"/>
          </ac:spMkLst>
        </pc:spChg>
        <pc:spChg chg="add mod">
          <ac:chgData name="Gabriela Nicolas" userId="0cd9304f-57ed-43dd-ac01-67a86c2a3f11" providerId="ADAL" clId="{615620DF-C0D9-40D6-80EF-053DC40EE2D7}" dt="2023-08-29T20:10:51.851" v="629" actId="1035"/>
          <ac:spMkLst>
            <pc:docMk/>
            <pc:sldMk cId="2727992601" sldId="5048"/>
            <ac:spMk id="101" creationId="{73E0811C-FBFC-BED2-7655-0F82CEB1D2B3}"/>
          </ac:spMkLst>
        </pc:spChg>
        <pc:spChg chg="add mod">
          <ac:chgData name="Gabriela Nicolas" userId="0cd9304f-57ed-43dd-ac01-67a86c2a3f11" providerId="ADAL" clId="{615620DF-C0D9-40D6-80EF-053DC40EE2D7}" dt="2023-08-29T20:10:51.851" v="629" actId="1035"/>
          <ac:spMkLst>
            <pc:docMk/>
            <pc:sldMk cId="2727992601" sldId="5048"/>
            <ac:spMk id="102" creationId="{3D40821E-A257-0144-69C8-9B63F1E96976}"/>
          </ac:spMkLst>
        </pc:spChg>
        <pc:spChg chg="add del mod">
          <ac:chgData name="Gabriela Nicolas" userId="0cd9304f-57ed-43dd-ac01-67a86c2a3f11" providerId="ADAL" clId="{615620DF-C0D9-40D6-80EF-053DC40EE2D7}" dt="2023-08-29T20:06:19.315" v="568" actId="478"/>
          <ac:spMkLst>
            <pc:docMk/>
            <pc:sldMk cId="2727992601" sldId="5048"/>
            <ac:spMk id="103" creationId="{0DF5A5F4-A8F0-8186-A739-9211E8C3FDCA}"/>
          </ac:spMkLst>
        </pc:spChg>
        <pc:spChg chg="add del mod">
          <ac:chgData name="Gabriela Nicolas" userId="0cd9304f-57ed-43dd-ac01-67a86c2a3f11" providerId="ADAL" clId="{615620DF-C0D9-40D6-80EF-053DC40EE2D7}" dt="2023-08-29T20:06:18.355" v="567" actId="478"/>
          <ac:spMkLst>
            <pc:docMk/>
            <pc:sldMk cId="2727992601" sldId="5048"/>
            <ac:spMk id="104" creationId="{E7BD759F-D950-F7FA-A36F-01A008445577}"/>
          </ac:spMkLst>
        </pc:spChg>
        <pc:spChg chg="add mod">
          <ac:chgData name="Gabriela Nicolas" userId="0cd9304f-57ed-43dd-ac01-67a86c2a3f11" providerId="ADAL" clId="{615620DF-C0D9-40D6-80EF-053DC40EE2D7}" dt="2023-08-29T20:10:51.851" v="629" actId="1035"/>
          <ac:spMkLst>
            <pc:docMk/>
            <pc:sldMk cId="2727992601" sldId="5048"/>
            <ac:spMk id="105" creationId="{DD810EE5-2F44-C2F3-D2D4-18DE5CAFEB48}"/>
          </ac:spMkLst>
        </pc:spChg>
        <pc:spChg chg="add mod">
          <ac:chgData name="Gabriela Nicolas" userId="0cd9304f-57ed-43dd-ac01-67a86c2a3f11" providerId="ADAL" clId="{615620DF-C0D9-40D6-80EF-053DC40EE2D7}" dt="2023-08-29T20:10:51.851" v="629" actId="1035"/>
          <ac:spMkLst>
            <pc:docMk/>
            <pc:sldMk cId="2727992601" sldId="5048"/>
            <ac:spMk id="106" creationId="{1D50736F-BE54-9BC1-69FB-C55228CAFD04}"/>
          </ac:spMkLst>
        </pc:spChg>
        <pc:spChg chg="add mod">
          <ac:chgData name="Gabriela Nicolas" userId="0cd9304f-57ed-43dd-ac01-67a86c2a3f11" providerId="ADAL" clId="{615620DF-C0D9-40D6-80EF-053DC40EE2D7}" dt="2023-08-29T20:10:51.851" v="629" actId="1035"/>
          <ac:spMkLst>
            <pc:docMk/>
            <pc:sldMk cId="2727992601" sldId="5048"/>
            <ac:spMk id="107" creationId="{0322DA2D-AD8E-9435-C7AD-7DCC8AFE4BDD}"/>
          </ac:spMkLst>
        </pc:spChg>
        <pc:spChg chg="add mod">
          <ac:chgData name="Gabriela Nicolas" userId="0cd9304f-57ed-43dd-ac01-67a86c2a3f11" providerId="ADAL" clId="{615620DF-C0D9-40D6-80EF-053DC40EE2D7}" dt="2023-08-29T20:10:51.851" v="629" actId="1035"/>
          <ac:spMkLst>
            <pc:docMk/>
            <pc:sldMk cId="2727992601" sldId="5048"/>
            <ac:spMk id="108" creationId="{910FD403-C61C-F678-82F2-D6AA535210E1}"/>
          </ac:spMkLst>
        </pc:spChg>
        <pc:spChg chg="add mod ord">
          <ac:chgData name="Gabriela Nicolas" userId="0cd9304f-57ed-43dd-ac01-67a86c2a3f11" providerId="ADAL" clId="{615620DF-C0D9-40D6-80EF-053DC40EE2D7}" dt="2023-08-29T20:10:51.851" v="629" actId="1035"/>
          <ac:spMkLst>
            <pc:docMk/>
            <pc:sldMk cId="2727992601" sldId="5048"/>
            <ac:spMk id="109" creationId="{06D85784-CAE4-2608-21B5-C6B02C0847F6}"/>
          </ac:spMkLst>
        </pc:spChg>
        <pc:spChg chg="add mod ord">
          <ac:chgData name="Gabriela Nicolas" userId="0cd9304f-57ed-43dd-ac01-67a86c2a3f11" providerId="ADAL" clId="{615620DF-C0D9-40D6-80EF-053DC40EE2D7}" dt="2023-08-29T20:10:51.851" v="629" actId="1035"/>
          <ac:spMkLst>
            <pc:docMk/>
            <pc:sldMk cId="2727992601" sldId="5048"/>
            <ac:spMk id="110" creationId="{0FA5EC72-585C-5F51-A5B1-FD62F80FD373}"/>
          </ac:spMkLst>
        </pc:spChg>
        <pc:spChg chg="add mod ord">
          <ac:chgData name="Gabriela Nicolas" userId="0cd9304f-57ed-43dd-ac01-67a86c2a3f11" providerId="ADAL" clId="{615620DF-C0D9-40D6-80EF-053DC40EE2D7}" dt="2023-08-29T20:10:51.851" v="629" actId="1035"/>
          <ac:spMkLst>
            <pc:docMk/>
            <pc:sldMk cId="2727992601" sldId="5048"/>
            <ac:spMk id="111" creationId="{654D1C5A-C20C-EA62-FF8A-26035B59E6C9}"/>
          </ac:spMkLst>
        </pc:spChg>
        <pc:grpChg chg="add del mod ord">
          <ac:chgData name="Gabriela Nicolas" userId="0cd9304f-57ed-43dd-ac01-67a86c2a3f11" providerId="ADAL" clId="{615620DF-C0D9-40D6-80EF-053DC40EE2D7}" dt="2023-08-29T19:56:17.973" v="375" actId="165"/>
          <ac:grpSpMkLst>
            <pc:docMk/>
            <pc:sldMk cId="2727992601" sldId="5048"/>
            <ac:grpSpMk id="64" creationId="{8F2E5B21-929D-07D9-6EC2-589BB7D2A197}"/>
          </ac:grpSpMkLst>
        </pc:grpChg>
        <pc:graphicFrameChg chg="del">
          <ac:chgData name="Gabriela Nicolas" userId="0cd9304f-57ed-43dd-ac01-67a86c2a3f11" providerId="ADAL" clId="{615620DF-C0D9-40D6-80EF-053DC40EE2D7}" dt="2023-08-29T19:47:29.776" v="269" actId="478"/>
          <ac:graphicFrameMkLst>
            <pc:docMk/>
            <pc:sldMk cId="2727992601" sldId="5048"/>
            <ac:graphicFrameMk id="4" creationId="{37740342-9608-A6EC-A09B-9643D3C267E0}"/>
          </ac:graphicFrameMkLst>
        </pc:graphicFrameChg>
        <pc:graphicFrameChg chg="del">
          <ac:chgData name="Gabriela Nicolas" userId="0cd9304f-57ed-43dd-ac01-67a86c2a3f11" providerId="ADAL" clId="{615620DF-C0D9-40D6-80EF-053DC40EE2D7}" dt="2023-08-29T19:47:29.776" v="269" actId="478"/>
          <ac:graphicFrameMkLst>
            <pc:docMk/>
            <pc:sldMk cId="2727992601" sldId="5048"/>
            <ac:graphicFrameMk id="30" creationId="{BB968DB6-ECF2-D370-D7A9-A818E63C1FB1}"/>
          </ac:graphicFrameMkLst>
        </pc:graphicFrameChg>
        <pc:cxnChg chg="del">
          <ac:chgData name="Gabriela Nicolas" userId="0cd9304f-57ed-43dd-ac01-67a86c2a3f11" providerId="ADAL" clId="{615620DF-C0D9-40D6-80EF-053DC40EE2D7}" dt="2023-08-29T19:47:29.776" v="269" actId="478"/>
          <ac:cxnSpMkLst>
            <pc:docMk/>
            <pc:sldMk cId="2727992601" sldId="5048"/>
            <ac:cxnSpMk id="19" creationId="{614D30CB-102D-3479-625B-8EA5D38CA054}"/>
          </ac:cxnSpMkLst>
        </pc:cxnChg>
        <pc:cxnChg chg="del">
          <ac:chgData name="Gabriela Nicolas" userId="0cd9304f-57ed-43dd-ac01-67a86c2a3f11" providerId="ADAL" clId="{615620DF-C0D9-40D6-80EF-053DC40EE2D7}" dt="2023-08-29T19:47:29.776" v="269" actId="478"/>
          <ac:cxnSpMkLst>
            <pc:docMk/>
            <pc:sldMk cId="2727992601" sldId="5048"/>
            <ac:cxnSpMk id="20" creationId="{83113252-E327-6816-3B0D-5543364FC842}"/>
          </ac:cxnSpMkLst>
        </pc:cxnChg>
        <pc:cxnChg chg="del">
          <ac:chgData name="Gabriela Nicolas" userId="0cd9304f-57ed-43dd-ac01-67a86c2a3f11" providerId="ADAL" clId="{615620DF-C0D9-40D6-80EF-053DC40EE2D7}" dt="2023-08-29T19:47:29.776" v="269" actId="478"/>
          <ac:cxnSpMkLst>
            <pc:docMk/>
            <pc:sldMk cId="2727992601" sldId="5048"/>
            <ac:cxnSpMk id="21" creationId="{99A2EAF7-1E72-E95B-82BD-DC7CDEA72ECA}"/>
          </ac:cxnSpMkLst>
        </pc:cxnChg>
        <pc:cxnChg chg="del">
          <ac:chgData name="Gabriela Nicolas" userId="0cd9304f-57ed-43dd-ac01-67a86c2a3f11" providerId="ADAL" clId="{615620DF-C0D9-40D6-80EF-053DC40EE2D7}" dt="2023-08-29T19:47:29.776" v="269" actId="478"/>
          <ac:cxnSpMkLst>
            <pc:docMk/>
            <pc:sldMk cId="2727992601" sldId="5048"/>
            <ac:cxnSpMk id="22" creationId="{FFA984DD-2F91-B1D5-92B1-54CA4D191377}"/>
          </ac:cxnSpMkLst>
        </pc:cxnChg>
        <pc:cxnChg chg="del">
          <ac:chgData name="Gabriela Nicolas" userId="0cd9304f-57ed-43dd-ac01-67a86c2a3f11" providerId="ADAL" clId="{615620DF-C0D9-40D6-80EF-053DC40EE2D7}" dt="2023-08-29T19:47:29.776" v="269" actId="478"/>
          <ac:cxnSpMkLst>
            <pc:docMk/>
            <pc:sldMk cId="2727992601" sldId="5048"/>
            <ac:cxnSpMk id="23" creationId="{3CB1ABC9-E60F-4F28-E6C5-B3C8D427B9C6}"/>
          </ac:cxnSpMkLst>
        </pc:cxnChg>
      </pc:sldChg>
      <pc:sldChg chg="add del">
        <pc:chgData name="Gabriela Nicolas" userId="0cd9304f-57ed-43dd-ac01-67a86c2a3f11" providerId="ADAL" clId="{615620DF-C0D9-40D6-80EF-053DC40EE2D7}" dt="2023-08-29T20:11:23.698" v="637"/>
        <pc:sldMkLst>
          <pc:docMk/>
          <pc:sldMk cId="381194181" sldId="5049"/>
        </pc:sldMkLst>
      </pc:sldChg>
      <pc:sldChg chg="addSp delSp modSp add mod">
        <pc:chgData name="Gabriela Nicolas" userId="0cd9304f-57ed-43dd-ac01-67a86c2a3f11" providerId="ADAL" clId="{615620DF-C0D9-40D6-80EF-053DC40EE2D7}" dt="2023-08-29T20:14:08.439" v="679" actId="1076"/>
        <pc:sldMkLst>
          <pc:docMk/>
          <pc:sldMk cId="3765638374" sldId="5049"/>
        </pc:sldMkLst>
        <pc:spChg chg="mod">
          <ac:chgData name="Gabriela Nicolas" userId="0cd9304f-57ed-43dd-ac01-67a86c2a3f11" providerId="ADAL" clId="{615620DF-C0D9-40D6-80EF-053DC40EE2D7}" dt="2023-08-29T20:11:55.251" v="650" actId="20577"/>
          <ac:spMkLst>
            <pc:docMk/>
            <pc:sldMk cId="3765638374" sldId="5049"/>
            <ac:spMk id="2" creationId="{81E04261-BDC1-D703-4EB4-8F04DFF9C089}"/>
          </ac:spMkLst>
        </pc:spChg>
        <pc:spChg chg="del">
          <ac:chgData name="Gabriela Nicolas" userId="0cd9304f-57ed-43dd-ac01-67a86c2a3f11" providerId="ADAL" clId="{615620DF-C0D9-40D6-80EF-053DC40EE2D7}" dt="2023-08-29T20:11:26.621" v="639" actId="478"/>
          <ac:spMkLst>
            <pc:docMk/>
            <pc:sldMk cId="3765638374" sldId="5049"/>
            <ac:spMk id="38" creationId="{882A8B6A-EEC0-E592-5F7A-5E434768BE3D}"/>
          </ac:spMkLst>
        </pc:spChg>
        <pc:spChg chg="del">
          <ac:chgData name="Gabriela Nicolas" userId="0cd9304f-57ed-43dd-ac01-67a86c2a3f11" providerId="ADAL" clId="{615620DF-C0D9-40D6-80EF-053DC40EE2D7}" dt="2023-08-29T20:11:26.621" v="639" actId="478"/>
          <ac:spMkLst>
            <pc:docMk/>
            <pc:sldMk cId="3765638374" sldId="5049"/>
            <ac:spMk id="39" creationId="{4C4B2521-53D5-7672-B092-101D18F1934E}"/>
          </ac:spMkLst>
        </pc:spChg>
        <pc:spChg chg="del">
          <ac:chgData name="Gabriela Nicolas" userId="0cd9304f-57ed-43dd-ac01-67a86c2a3f11" providerId="ADAL" clId="{615620DF-C0D9-40D6-80EF-053DC40EE2D7}" dt="2023-08-29T20:11:26.621" v="639" actId="478"/>
          <ac:spMkLst>
            <pc:docMk/>
            <pc:sldMk cId="3765638374" sldId="5049"/>
            <ac:spMk id="40" creationId="{55C6E99E-7421-BB24-6095-E92B3FA6B0AE}"/>
          </ac:spMkLst>
        </pc:spChg>
        <pc:spChg chg="del">
          <ac:chgData name="Gabriela Nicolas" userId="0cd9304f-57ed-43dd-ac01-67a86c2a3f11" providerId="ADAL" clId="{615620DF-C0D9-40D6-80EF-053DC40EE2D7}" dt="2023-08-29T20:11:26.621" v="639" actId="478"/>
          <ac:spMkLst>
            <pc:docMk/>
            <pc:sldMk cId="3765638374" sldId="5049"/>
            <ac:spMk id="50" creationId="{A94E3D6C-6E1C-AC22-261A-4F98D51C4CDE}"/>
          </ac:spMkLst>
        </pc:spChg>
        <pc:spChg chg="del">
          <ac:chgData name="Gabriela Nicolas" userId="0cd9304f-57ed-43dd-ac01-67a86c2a3f11" providerId="ADAL" clId="{615620DF-C0D9-40D6-80EF-053DC40EE2D7}" dt="2023-08-29T20:11:26.621" v="639" actId="478"/>
          <ac:spMkLst>
            <pc:docMk/>
            <pc:sldMk cId="3765638374" sldId="5049"/>
            <ac:spMk id="51" creationId="{B52E27A0-7B18-332F-C21E-31559C615417}"/>
          </ac:spMkLst>
        </pc:spChg>
        <pc:spChg chg="del">
          <ac:chgData name="Gabriela Nicolas" userId="0cd9304f-57ed-43dd-ac01-67a86c2a3f11" providerId="ADAL" clId="{615620DF-C0D9-40D6-80EF-053DC40EE2D7}" dt="2023-08-29T20:11:26.621" v="639" actId="478"/>
          <ac:spMkLst>
            <pc:docMk/>
            <pc:sldMk cId="3765638374" sldId="5049"/>
            <ac:spMk id="52" creationId="{65981A5A-94E2-82EF-E042-C8F10EDFFAA0}"/>
          </ac:spMkLst>
        </pc:spChg>
        <pc:spChg chg="del">
          <ac:chgData name="Gabriela Nicolas" userId="0cd9304f-57ed-43dd-ac01-67a86c2a3f11" providerId="ADAL" clId="{615620DF-C0D9-40D6-80EF-053DC40EE2D7}" dt="2023-08-29T20:11:26.621" v="639" actId="478"/>
          <ac:spMkLst>
            <pc:docMk/>
            <pc:sldMk cId="3765638374" sldId="5049"/>
            <ac:spMk id="53" creationId="{68929274-DC4D-46F5-9A9C-C48D79525ED2}"/>
          </ac:spMkLst>
        </pc:spChg>
        <pc:spChg chg="del">
          <ac:chgData name="Gabriela Nicolas" userId="0cd9304f-57ed-43dd-ac01-67a86c2a3f11" providerId="ADAL" clId="{615620DF-C0D9-40D6-80EF-053DC40EE2D7}" dt="2023-08-29T20:11:26.621" v="639" actId="478"/>
          <ac:spMkLst>
            <pc:docMk/>
            <pc:sldMk cId="3765638374" sldId="5049"/>
            <ac:spMk id="54" creationId="{F7771A42-2FCB-9C5B-C135-DD5F27713838}"/>
          </ac:spMkLst>
        </pc:spChg>
        <pc:spChg chg="del">
          <ac:chgData name="Gabriela Nicolas" userId="0cd9304f-57ed-43dd-ac01-67a86c2a3f11" providerId="ADAL" clId="{615620DF-C0D9-40D6-80EF-053DC40EE2D7}" dt="2023-08-29T20:11:26.621" v="639" actId="478"/>
          <ac:spMkLst>
            <pc:docMk/>
            <pc:sldMk cId="3765638374" sldId="5049"/>
            <ac:spMk id="55" creationId="{B6358512-B3DF-4EB5-A087-70DE7621F39D}"/>
          </ac:spMkLst>
        </pc:spChg>
        <pc:spChg chg="del">
          <ac:chgData name="Gabriela Nicolas" userId="0cd9304f-57ed-43dd-ac01-67a86c2a3f11" providerId="ADAL" clId="{615620DF-C0D9-40D6-80EF-053DC40EE2D7}" dt="2023-08-29T20:11:26.621" v="639" actId="478"/>
          <ac:spMkLst>
            <pc:docMk/>
            <pc:sldMk cId="3765638374" sldId="5049"/>
            <ac:spMk id="56" creationId="{7E8B7347-B65F-DE23-C7FD-519ED4DE7C03}"/>
          </ac:spMkLst>
        </pc:spChg>
        <pc:spChg chg="del">
          <ac:chgData name="Gabriela Nicolas" userId="0cd9304f-57ed-43dd-ac01-67a86c2a3f11" providerId="ADAL" clId="{615620DF-C0D9-40D6-80EF-053DC40EE2D7}" dt="2023-08-29T20:11:26.621" v="639" actId="478"/>
          <ac:spMkLst>
            <pc:docMk/>
            <pc:sldMk cId="3765638374" sldId="5049"/>
            <ac:spMk id="57" creationId="{80E18957-D08C-AFCE-C284-509FF35E2DC9}"/>
          </ac:spMkLst>
        </pc:spChg>
        <pc:spChg chg="del">
          <ac:chgData name="Gabriela Nicolas" userId="0cd9304f-57ed-43dd-ac01-67a86c2a3f11" providerId="ADAL" clId="{615620DF-C0D9-40D6-80EF-053DC40EE2D7}" dt="2023-08-29T20:11:26.621" v="639" actId="478"/>
          <ac:spMkLst>
            <pc:docMk/>
            <pc:sldMk cId="3765638374" sldId="5049"/>
            <ac:spMk id="58" creationId="{DA2A0E8C-A45E-D9FA-378C-DCDC9BB86117}"/>
          </ac:spMkLst>
        </pc:spChg>
        <pc:spChg chg="del">
          <ac:chgData name="Gabriela Nicolas" userId="0cd9304f-57ed-43dd-ac01-67a86c2a3f11" providerId="ADAL" clId="{615620DF-C0D9-40D6-80EF-053DC40EE2D7}" dt="2023-08-29T20:11:26.621" v="639" actId="478"/>
          <ac:spMkLst>
            <pc:docMk/>
            <pc:sldMk cId="3765638374" sldId="5049"/>
            <ac:spMk id="59" creationId="{4D079D3C-48F2-DBB2-B993-2CA8D9A07B51}"/>
          </ac:spMkLst>
        </pc:spChg>
        <pc:spChg chg="del">
          <ac:chgData name="Gabriela Nicolas" userId="0cd9304f-57ed-43dd-ac01-67a86c2a3f11" providerId="ADAL" clId="{615620DF-C0D9-40D6-80EF-053DC40EE2D7}" dt="2023-08-29T20:11:26.621" v="639" actId="478"/>
          <ac:spMkLst>
            <pc:docMk/>
            <pc:sldMk cId="3765638374" sldId="5049"/>
            <ac:spMk id="60" creationId="{455A5639-A895-4812-C4F2-0868ACC73049}"/>
          </ac:spMkLst>
        </pc:spChg>
        <pc:spChg chg="del">
          <ac:chgData name="Gabriela Nicolas" userId="0cd9304f-57ed-43dd-ac01-67a86c2a3f11" providerId="ADAL" clId="{615620DF-C0D9-40D6-80EF-053DC40EE2D7}" dt="2023-08-29T20:11:26.621" v="639" actId="478"/>
          <ac:spMkLst>
            <pc:docMk/>
            <pc:sldMk cId="3765638374" sldId="5049"/>
            <ac:spMk id="61" creationId="{3AC3EAAE-D9FD-9783-8DBF-70C2C398B75F}"/>
          </ac:spMkLst>
        </pc:spChg>
        <pc:spChg chg="del">
          <ac:chgData name="Gabriela Nicolas" userId="0cd9304f-57ed-43dd-ac01-67a86c2a3f11" providerId="ADAL" clId="{615620DF-C0D9-40D6-80EF-053DC40EE2D7}" dt="2023-08-29T20:11:26.621" v="639" actId="478"/>
          <ac:spMkLst>
            <pc:docMk/>
            <pc:sldMk cId="3765638374" sldId="5049"/>
            <ac:spMk id="62" creationId="{EAA58C25-DFAE-B378-CD8B-BF43099048C2}"/>
          </ac:spMkLst>
        </pc:spChg>
        <pc:spChg chg="del">
          <ac:chgData name="Gabriela Nicolas" userId="0cd9304f-57ed-43dd-ac01-67a86c2a3f11" providerId="ADAL" clId="{615620DF-C0D9-40D6-80EF-053DC40EE2D7}" dt="2023-08-29T20:11:26.621" v="639" actId="478"/>
          <ac:spMkLst>
            <pc:docMk/>
            <pc:sldMk cId="3765638374" sldId="5049"/>
            <ac:spMk id="63" creationId="{7E92AA38-1492-951C-098D-16348E3041E5}"/>
          </ac:spMkLst>
        </pc:spChg>
        <pc:spChg chg="del">
          <ac:chgData name="Gabriela Nicolas" userId="0cd9304f-57ed-43dd-ac01-67a86c2a3f11" providerId="ADAL" clId="{615620DF-C0D9-40D6-80EF-053DC40EE2D7}" dt="2023-08-29T20:11:26.621" v="639" actId="478"/>
          <ac:spMkLst>
            <pc:docMk/>
            <pc:sldMk cId="3765638374" sldId="5049"/>
            <ac:spMk id="73" creationId="{332A3CCE-6E83-4711-E4ED-9B207D68E5A3}"/>
          </ac:spMkLst>
        </pc:spChg>
        <pc:spChg chg="del">
          <ac:chgData name="Gabriela Nicolas" userId="0cd9304f-57ed-43dd-ac01-67a86c2a3f11" providerId="ADAL" clId="{615620DF-C0D9-40D6-80EF-053DC40EE2D7}" dt="2023-08-29T20:11:26.621" v="639" actId="478"/>
          <ac:spMkLst>
            <pc:docMk/>
            <pc:sldMk cId="3765638374" sldId="5049"/>
            <ac:spMk id="77" creationId="{2E18AC93-3890-5958-DD57-E2F4C3A262C0}"/>
          </ac:spMkLst>
        </pc:spChg>
        <pc:spChg chg="del">
          <ac:chgData name="Gabriela Nicolas" userId="0cd9304f-57ed-43dd-ac01-67a86c2a3f11" providerId="ADAL" clId="{615620DF-C0D9-40D6-80EF-053DC40EE2D7}" dt="2023-08-29T20:11:26.621" v="639" actId="478"/>
          <ac:spMkLst>
            <pc:docMk/>
            <pc:sldMk cId="3765638374" sldId="5049"/>
            <ac:spMk id="80" creationId="{51CB5EFC-FBA9-3DD3-B82F-440D6F03DC35}"/>
          </ac:spMkLst>
        </pc:spChg>
        <pc:spChg chg="del">
          <ac:chgData name="Gabriela Nicolas" userId="0cd9304f-57ed-43dd-ac01-67a86c2a3f11" providerId="ADAL" clId="{615620DF-C0D9-40D6-80EF-053DC40EE2D7}" dt="2023-08-29T20:11:26.621" v="639" actId="478"/>
          <ac:spMkLst>
            <pc:docMk/>
            <pc:sldMk cId="3765638374" sldId="5049"/>
            <ac:spMk id="81" creationId="{C552F3F0-E853-2F2B-1C0F-BFB60096AC3B}"/>
          </ac:spMkLst>
        </pc:spChg>
        <pc:spChg chg="del">
          <ac:chgData name="Gabriela Nicolas" userId="0cd9304f-57ed-43dd-ac01-67a86c2a3f11" providerId="ADAL" clId="{615620DF-C0D9-40D6-80EF-053DC40EE2D7}" dt="2023-08-29T20:11:26.621" v="639" actId="478"/>
          <ac:spMkLst>
            <pc:docMk/>
            <pc:sldMk cId="3765638374" sldId="5049"/>
            <ac:spMk id="82" creationId="{12B478BD-0262-431F-6A26-32CBA03E7DD2}"/>
          </ac:spMkLst>
        </pc:spChg>
        <pc:spChg chg="del">
          <ac:chgData name="Gabriela Nicolas" userId="0cd9304f-57ed-43dd-ac01-67a86c2a3f11" providerId="ADAL" clId="{615620DF-C0D9-40D6-80EF-053DC40EE2D7}" dt="2023-08-29T20:11:26.621" v="639" actId="478"/>
          <ac:spMkLst>
            <pc:docMk/>
            <pc:sldMk cId="3765638374" sldId="5049"/>
            <ac:spMk id="83" creationId="{5616C324-8CA7-642B-897D-EF017F55A9A5}"/>
          </ac:spMkLst>
        </pc:spChg>
        <pc:spChg chg="del">
          <ac:chgData name="Gabriela Nicolas" userId="0cd9304f-57ed-43dd-ac01-67a86c2a3f11" providerId="ADAL" clId="{615620DF-C0D9-40D6-80EF-053DC40EE2D7}" dt="2023-08-29T20:11:26.621" v="639" actId="478"/>
          <ac:spMkLst>
            <pc:docMk/>
            <pc:sldMk cId="3765638374" sldId="5049"/>
            <ac:spMk id="84" creationId="{36313149-0DD1-BA6A-DF28-425ED85AE872}"/>
          </ac:spMkLst>
        </pc:spChg>
        <pc:spChg chg="del">
          <ac:chgData name="Gabriela Nicolas" userId="0cd9304f-57ed-43dd-ac01-67a86c2a3f11" providerId="ADAL" clId="{615620DF-C0D9-40D6-80EF-053DC40EE2D7}" dt="2023-08-29T20:11:26.621" v="639" actId="478"/>
          <ac:spMkLst>
            <pc:docMk/>
            <pc:sldMk cId="3765638374" sldId="5049"/>
            <ac:spMk id="85" creationId="{1E6C908A-FF04-DC2C-14E4-6698E4BDAEAD}"/>
          </ac:spMkLst>
        </pc:spChg>
        <pc:spChg chg="del">
          <ac:chgData name="Gabriela Nicolas" userId="0cd9304f-57ed-43dd-ac01-67a86c2a3f11" providerId="ADAL" clId="{615620DF-C0D9-40D6-80EF-053DC40EE2D7}" dt="2023-08-29T20:11:26.621" v="639" actId="478"/>
          <ac:spMkLst>
            <pc:docMk/>
            <pc:sldMk cId="3765638374" sldId="5049"/>
            <ac:spMk id="86" creationId="{8B2407CE-872F-C7FC-B88E-6069129F03D5}"/>
          </ac:spMkLst>
        </pc:spChg>
        <pc:spChg chg="del">
          <ac:chgData name="Gabriela Nicolas" userId="0cd9304f-57ed-43dd-ac01-67a86c2a3f11" providerId="ADAL" clId="{615620DF-C0D9-40D6-80EF-053DC40EE2D7}" dt="2023-08-29T20:11:26.621" v="639" actId="478"/>
          <ac:spMkLst>
            <pc:docMk/>
            <pc:sldMk cId="3765638374" sldId="5049"/>
            <ac:spMk id="91" creationId="{D2ECA4D9-F1D1-B15C-0DCD-CD9D04ACC781}"/>
          </ac:spMkLst>
        </pc:spChg>
        <pc:spChg chg="del">
          <ac:chgData name="Gabriela Nicolas" userId="0cd9304f-57ed-43dd-ac01-67a86c2a3f11" providerId="ADAL" clId="{615620DF-C0D9-40D6-80EF-053DC40EE2D7}" dt="2023-08-29T20:11:26.621" v="639" actId="478"/>
          <ac:spMkLst>
            <pc:docMk/>
            <pc:sldMk cId="3765638374" sldId="5049"/>
            <ac:spMk id="92" creationId="{0B79ADFB-1CF0-626C-00AF-31E3F6DCF268}"/>
          </ac:spMkLst>
        </pc:spChg>
        <pc:spChg chg="del">
          <ac:chgData name="Gabriela Nicolas" userId="0cd9304f-57ed-43dd-ac01-67a86c2a3f11" providerId="ADAL" clId="{615620DF-C0D9-40D6-80EF-053DC40EE2D7}" dt="2023-08-29T20:11:26.621" v="639" actId="478"/>
          <ac:spMkLst>
            <pc:docMk/>
            <pc:sldMk cId="3765638374" sldId="5049"/>
            <ac:spMk id="93" creationId="{D825089D-EF56-79A2-1A32-4AE5450A768F}"/>
          </ac:spMkLst>
        </pc:spChg>
        <pc:spChg chg="del">
          <ac:chgData name="Gabriela Nicolas" userId="0cd9304f-57ed-43dd-ac01-67a86c2a3f11" providerId="ADAL" clId="{615620DF-C0D9-40D6-80EF-053DC40EE2D7}" dt="2023-08-29T20:11:26.621" v="639" actId="478"/>
          <ac:spMkLst>
            <pc:docMk/>
            <pc:sldMk cId="3765638374" sldId="5049"/>
            <ac:spMk id="95" creationId="{4C4D950B-AA76-D4D4-952F-06BFF49544BB}"/>
          </ac:spMkLst>
        </pc:spChg>
        <pc:spChg chg="del">
          <ac:chgData name="Gabriela Nicolas" userId="0cd9304f-57ed-43dd-ac01-67a86c2a3f11" providerId="ADAL" clId="{615620DF-C0D9-40D6-80EF-053DC40EE2D7}" dt="2023-08-29T20:11:26.621" v="639" actId="478"/>
          <ac:spMkLst>
            <pc:docMk/>
            <pc:sldMk cId="3765638374" sldId="5049"/>
            <ac:spMk id="96" creationId="{64282C73-3960-3BB7-BC32-2C6D84C6042C}"/>
          </ac:spMkLst>
        </pc:spChg>
        <pc:spChg chg="del">
          <ac:chgData name="Gabriela Nicolas" userId="0cd9304f-57ed-43dd-ac01-67a86c2a3f11" providerId="ADAL" clId="{615620DF-C0D9-40D6-80EF-053DC40EE2D7}" dt="2023-08-29T20:11:26.621" v="639" actId="478"/>
          <ac:spMkLst>
            <pc:docMk/>
            <pc:sldMk cId="3765638374" sldId="5049"/>
            <ac:spMk id="97" creationId="{96DD64CB-62A8-7A10-E8F0-674F9CFC64C9}"/>
          </ac:spMkLst>
        </pc:spChg>
        <pc:spChg chg="del">
          <ac:chgData name="Gabriela Nicolas" userId="0cd9304f-57ed-43dd-ac01-67a86c2a3f11" providerId="ADAL" clId="{615620DF-C0D9-40D6-80EF-053DC40EE2D7}" dt="2023-08-29T20:11:26.621" v="639" actId="478"/>
          <ac:spMkLst>
            <pc:docMk/>
            <pc:sldMk cId="3765638374" sldId="5049"/>
            <ac:spMk id="98" creationId="{D21DE860-39D5-45D4-5065-3473BDB35BB0}"/>
          </ac:spMkLst>
        </pc:spChg>
        <pc:spChg chg="del">
          <ac:chgData name="Gabriela Nicolas" userId="0cd9304f-57ed-43dd-ac01-67a86c2a3f11" providerId="ADAL" clId="{615620DF-C0D9-40D6-80EF-053DC40EE2D7}" dt="2023-08-29T20:11:26.621" v="639" actId="478"/>
          <ac:spMkLst>
            <pc:docMk/>
            <pc:sldMk cId="3765638374" sldId="5049"/>
            <ac:spMk id="99" creationId="{A1381DEC-73C4-3F49-0B2C-899FF3CD393B}"/>
          </ac:spMkLst>
        </pc:spChg>
        <pc:spChg chg="del">
          <ac:chgData name="Gabriela Nicolas" userId="0cd9304f-57ed-43dd-ac01-67a86c2a3f11" providerId="ADAL" clId="{615620DF-C0D9-40D6-80EF-053DC40EE2D7}" dt="2023-08-29T20:11:26.621" v="639" actId="478"/>
          <ac:spMkLst>
            <pc:docMk/>
            <pc:sldMk cId="3765638374" sldId="5049"/>
            <ac:spMk id="100" creationId="{EC01324B-C99D-9A4B-71F8-FD2B9FF53BFF}"/>
          </ac:spMkLst>
        </pc:spChg>
        <pc:spChg chg="del">
          <ac:chgData name="Gabriela Nicolas" userId="0cd9304f-57ed-43dd-ac01-67a86c2a3f11" providerId="ADAL" clId="{615620DF-C0D9-40D6-80EF-053DC40EE2D7}" dt="2023-08-29T20:11:26.621" v="639" actId="478"/>
          <ac:spMkLst>
            <pc:docMk/>
            <pc:sldMk cId="3765638374" sldId="5049"/>
            <ac:spMk id="101" creationId="{73E0811C-FBFC-BED2-7655-0F82CEB1D2B3}"/>
          </ac:spMkLst>
        </pc:spChg>
        <pc:spChg chg="del">
          <ac:chgData name="Gabriela Nicolas" userId="0cd9304f-57ed-43dd-ac01-67a86c2a3f11" providerId="ADAL" clId="{615620DF-C0D9-40D6-80EF-053DC40EE2D7}" dt="2023-08-29T20:11:26.621" v="639" actId="478"/>
          <ac:spMkLst>
            <pc:docMk/>
            <pc:sldMk cId="3765638374" sldId="5049"/>
            <ac:spMk id="102" creationId="{3D40821E-A257-0144-69C8-9B63F1E96976}"/>
          </ac:spMkLst>
        </pc:spChg>
        <pc:spChg chg="del">
          <ac:chgData name="Gabriela Nicolas" userId="0cd9304f-57ed-43dd-ac01-67a86c2a3f11" providerId="ADAL" clId="{615620DF-C0D9-40D6-80EF-053DC40EE2D7}" dt="2023-08-29T20:11:26.621" v="639" actId="478"/>
          <ac:spMkLst>
            <pc:docMk/>
            <pc:sldMk cId="3765638374" sldId="5049"/>
            <ac:spMk id="105" creationId="{DD810EE5-2F44-C2F3-D2D4-18DE5CAFEB48}"/>
          </ac:spMkLst>
        </pc:spChg>
        <pc:spChg chg="del">
          <ac:chgData name="Gabriela Nicolas" userId="0cd9304f-57ed-43dd-ac01-67a86c2a3f11" providerId="ADAL" clId="{615620DF-C0D9-40D6-80EF-053DC40EE2D7}" dt="2023-08-29T20:11:26.621" v="639" actId="478"/>
          <ac:spMkLst>
            <pc:docMk/>
            <pc:sldMk cId="3765638374" sldId="5049"/>
            <ac:spMk id="106" creationId="{1D50736F-BE54-9BC1-69FB-C55228CAFD04}"/>
          </ac:spMkLst>
        </pc:spChg>
        <pc:spChg chg="del">
          <ac:chgData name="Gabriela Nicolas" userId="0cd9304f-57ed-43dd-ac01-67a86c2a3f11" providerId="ADAL" clId="{615620DF-C0D9-40D6-80EF-053DC40EE2D7}" dt="2023-08-29T20:11:26.621" v="639" actId="478"/>
          <ac:spMkLst>
            <pc:docMk/>
            <pc:sldMk cId="3765638374" sldId="5049"/>
            <ac:spMk id="107" creationId="{0322DA2D-AD8E-9435-C7AD-7DCC8AFE4BDD}"/>
          </ac:spMkLst>
        </pc:spChg>
        <pc:spChg chg="del">
          <ac:chgData name="Gabriela Nicolas" userId="0cd9304f-57ed-43dd-ac01-67a86c2a3f11" providerId="ADAL" clId="{615620DF-C0D9-40D6-80EF-053DC40EE2D7}" dt="2023-08-29T20:11:26.621" v="639" actId="478"/>
          <ac:spMkLst>
            <pc:docMk/>
            <pc:sldMk cId="3765638374" sldId="5049"/>
            <ac:spMk id="108" creationId="{910FD403-C61C-F678-82F2-D6AA535210E1}"/>
          </ac:spMkLst>
        </pc:spChg>
        <pc:spChg chg="del">
          <ac:chgData name="Gabriela Nicolas" userId="0cd9304f-57ed-43dd-ac01-67a86c2a3f11" providerId="ADAL" clId="{615620DF-C0D9-40D6-80EF-053DC40EE2D7}" dt="2023-08-29T20:11:26.621" v="639" actId="478"/>
          <ac:spMkLst>
            <pc:docMk/>
            <pc:sldMk cId="3765638374" sldId="5049"/>
            <ac:spMk id="109" creationId="{06D85784-CAE4-2608-21B5-C6B02C0847F6}"/>
          </ac:spMkLst>
        </pc:spChg>
        <pc:spChg chg="del">
          <ac:chgData name="Gabriela Nicolas" userId="0cd9304f-57ed-43dd-ac01-67a86c2a3f11" providerId="ADAL" clId="{615620DF-C0D9-40D6-80EF-053DC40EE2D7}" dt="2023-08-29T20:11:26.621" v="639" actId="478"/>
          <ac:spMkLst>
            <pc:docMk/>
            <pc:sldMk cId="3765638374" sldId="5049"/>
            <ac:spMk id="110" creationId="{0FA5EC72-585C-5F51-A5B1-FD62F80FD373}"/>
          </ac:spMkLst>
        </pc:spChg>
        <pc:spChg chg="del">
          <ac:chgData name="Gabriela Nicolas" userId="0cd9304f-57ed-43dd-ac01-67a86c2a3f11" providerId="ADAL" clId="{615620DF-C0D9-40D6-80EF-053DC40EE2D7}" dt="2023-08-29T20:11:26.621" v="639" actId="478"/>
          <ac:spMkLst>
            <pc:docMk/>
            <pc:sldMk cId="3765638374" sldId="5049"/>
            <ac:spMk id="111" creationId="{654D1C5A-C20C-EA62-FF8A-26035B59E6C9}"/>
          </ac:spMkLst>
        </pc:spChg>
        <pc:graphicFrameChg chg="add mod modGraphic">
          <ac:chgData name="Gabriela Nicolas" userId="0cd9304f-57ed-43dd-ac01-67a86c2a3f11" providerId="ADAL" clId="{615620DF-C0D9-40D6-80EF-053DC40EE2D7}" dt="2023-08-29T20:14:08.439" v="679" actId="1076"/>
          <ac:graphicFrameMkLst>
            <pc:docMk/>
            <pc:sldMk cId="3765638374" sldId="5049"/>
            <ac:graphicFrameMk id="3" creationId="{D6A929D8-AB9C-A1B2-AD4A-F71DA3C79FC4}"/>
          </ac:graphicFrameMkLst>
        </pc:graphicFrameChg>
      </pc:sldChg>
      <pc:sldChg chg="modSp add mod">
        <pc:chgData name="Gabriela Nicolas" userId="0cd9304f-57ed-43dd-ac01-67a86c2a3f11" providerId="ADAL" clId="{615620DF-C0D9-40D6-80EF-053DC40EE2D7}" dt="2023-08-29T20:14:40.905" v="689" actId="207"/>
        <pc:sldMkLst>
          <pc:docMk/>
          <pc:sldMk cId="897209969" sldId="5050"/>
        </pc:sldMkLst>
        <pc:spChg chg="mod">
          <ac:chgData name="Gabriela Nicolas" userId="0cd9304f-57ed-43dd-ac01-67a86c2a3f11" providerId="ADAL" clId="{615620DF-C0D9-40D6-80EF-053DC40EE2D7}" dt="2023-08-29T20:14:40.905" v="689" actId="207"/>
          <ac:spMkLst>
            <pc:docMk/>
            <pc:sldMk cId="897209969" sldId="5050"/>
            <ac:spMk id="2" creationId="{51CC59D0-FC3E-350B-185D-9B6273819B2D}"/>
          </ac:spMkLst>
        </pc:spChg>
      </pc:sldChg>
      <pc:sldChg chg="add del">
        <pc:chgData name="Gabriela Nicolas" userId="0cd9304f-57ed-43dd-ac01-67a86c2a3f11" providerId="ADAL" clId="{615620DF-C0D9-40D6-80EF-053DC40EE2D7}" dt="2023-08-29T20:14:24.743" v="682"/>
        <pc:sldMkLst>
          <pc:docMk/>
          <pc:sldMk cId="3682329682" sldId="5050"/>
        </pc:sldMkLst>
      </pc:sldChg>
      <pc:sldChg chg="add del">
        <pc:chgData name="Gabriela Nicolas" userId="0cd9304f-57ed-43dd-ac01-67a86c2a3f11" providerId="ADAL" clId="{615620DF-C0D9-40D6-80EF-053DC40EE2D7}" dt="2023-08-29T20:14:56.350" v="692"/>
        <pc:sldMkLst>
          <pc:docMk/>
          <pc:sldMk cId="11022927" sldId="5051"/>
        </pc:sldMkLst>
      </pc:sldChg>
      <pc:sldChg chg="addSp delSp modSp new mod modNotesTx">
        <pc:chgData name="Gabriela Nicolas" userId="0cd9304f-57ed-43dd-ac01-67a86c2a3f11" providerId="ADAL" clId="{615620DF-C0D9-40D6-80EF-053DC40EE2D7}" dt="2023-08-29T20:45:26.694" v="767" actId="207"/>
        <pc:sldMkLst>
          <pc:docMk/>
          <pc:sldMk cId="3844036681" sldId="5051"/>
        </pc:sldMkLst>
        <pc:spChg chg="mod">
          <ac:chgData name="Gabriela Nicolas" userId="0cd9304f-57ed-43dd-ac01-67a86c2a3f11" providerId="ADAL" clId="{615620DF-C0D9-40D6-80EF-053DC40EE2D7}" dt="2023-08-29T20:15:24.750" v="700" actId="207"/>
          <ac:spMkLst>
            <pc:docMk/>
            <pc:sldMk cId="3844036681" sldId="5051"/>
            <ac:spMk id="2" creationId="{CA317B19-F4D4-C9BE-1E3A-968DB54485E0}"/>
          </ac:spMkLst>
        </pc:spChg>
        <pc:spChg chg="mod">
          <ac:chgData name="Gabriela Nicolas" userId="0cd9304f-57ed-43dd-ac01-67a86c2a3f11" providerId="ADAL" clId="{615620DF-C0D9-40D6-80EF-053DC40EE2D7}" dt="2023-08-29T20:15:44.356" v="706" actId="1076"/>
          <ac:spMkLst>
            <pc:docMk/>
            <pc:sldMk cId="3844036681" sldId="5051"/>
            <ac:spMk id="3" creationId="{D20529C4-2ED2-D8F1-109C-9B6C002468E6}"/>
          </ac:spMkLst>
        </pc:spChg>
        <pc:spChg chg="add del mod">
          <ac:chgData name="Gabriela Nicolas" userId="0cd9304f-57ed-43dd-ac01-67a86c2a3f11" providerId="ADAL" clId="{615620DF-C0D9-40D6-80EF-053DC40EE2D7}" dt="2023-08-29T20:15:57.611" v="709"/>
          <ac:spMkLst>
            <pc:docMk/>
            <pc:sldMk cId="3844036681" sldId="5051"/>
            <ac:spMk id="4" creationId="{DB58DE9A-66BB-A1ED-BEF6-5155F431536D}"/>
          </ac:spMkLst>
        </pc:spChg>
        <pc:spChg chg="add del mod">
          <ac:chgData name="Gabriela Nicolas" userId="0cd9304f-57ed-43dd-ac01-67a86c2a3f11" providerId="ADAL" clId="{615620DF-C0D9-40D6-80EF-053DC40EE2D7}" dt="2023-08-29T20:15:57.611" v="709"/>
          <ac:spMkLst>
            <pc:docMk/>
            <pc:sldMk cId="3844036681" sldId="5051"/>
            <ac:spMk id="5" creationId="{A60968D6-CF8A-9946-DAB8-0988C1CC8D7C}"/>
          </ac:spMkLst>
        </pc:spChg>
        <pc:spChg chg="add del mod">
          <ac:chgData name="Gabriela Nicolas" userId="0cd9304f-57ed-43dd-ac01-67a86c2a3f11" providerId="ADAL" clId="{615620DF-C0D9-40D6-80EF-053DC40EE2D7}" dt="2023-08-29T20:15:57.611" v="709"/>
          <ac:spMkLst>
            <pc:docMk/>
            <pc:sldMk cId="3844036681" sldId="5051"/>
            <ac:spMk id="6" creationId="{64C867D1-1DFE-75DD-A1FD-97B63D2CDF26}"/>
          </ac:spMkLst>
        </pc:spChg>
        <pc:spChg chg="add del mod">
          <ac:chgData name="Gabriela Nicolas" userId="0cd9304f-57ed-43dd-ac01-67a86c2a3f11" providerId="ADAL" clId="{615620DF-C0D9-40D6-80EF-053DC40EE2D7}" dt="2023-08-29T20:15:57.611" v="709"/>
          <ac:spMkLst>
            <pc:docMk/>
            <pc:sldMk cId="3844036681" sldId="5051"/>
            <ac:spMk id="8" creationId="{DD044160-1A2F-87FB-DFE7-1661834DEB0D}"/>
          </ac:spMkLst>
        </pc:spChg>
        <pc:spChg chg="add del mod">
          <ac:chgData name="Gabriela Nicolas" userId="0cd9304f-57ed-43dd-ac01-67a86c2a3f11" providerId="ADAL" clId="{615620DF-C0D9-40D6-80EF-053DC40EE2D7}" dt="2023-08-29T20:15:57.611" v="709"/>
          <ac:spMkLst>
            <pc:docMk/>
            <pc:sldMk cId="3844036681" sldId="5051"/>
            <ac:spMk id="9" creationId="{2C949F89-43D7-0BD1-B7E0-0C0CB0CC8D5E}"/>
          </ac:spMkLst>
        </pc:spChg>
        <pc:spChg chg="add del mod">
          <ac:chgData name="Gabriela Nicolas" userId="0cd9304f-57ed-43dd-ac01-67a86c2a3f11" providerId="ADAL" clId="{615620DF-C0D9-40D6-80EF-053DC40EE2D7}" dt="2023-08-29T20:15:57.611" v="709"/>
          <ac:spMkLst>
            <pc:docMk/>
            <pc:sldMk cId="3844036681" sldId="5051"/>
            <ac:spMk id="10" creationId="{FFA96E4C-23E4-E882-2F24-60422A2EE3C9}"/>
          </ac:spMkLst>
        </pc:spChg>
        <pc:spChg chg="add mod">
          <ac:chgData name="Gabriela Nicolas" userId="0cd9304f-57ed-43dd-ac01-67a86c2a3f11" providerId="ADAL" clId="{615620DF-C0D9-40D6-80EF-053DC40EE2D7}" dt="2023-08-29T20:16:02.939" v="711" actId="1076"/>
          <ac:spMkLst>
            <pc:docMk/>
            <pc:sldMk cId="3844036681" sldId="5051"/>
            <ac:spMk id="11" creationId="{F4674EC4-9E5C-C6C7-EB5E-BF1DD00D1A3A}"/>
          </ac:spMkLst>
        </pc:spChg>
        <pc:spChg chg="add mod">
          <ac:chgData name="Gabriela Nicolas" userId="0cd9304f-57ed-43dd-ac01-67a86c2a3f11" providerId="ADAL" clId="{615620DF-C0D9-40D6-80EF-053DC40EE2D7}" dt="2023-08-29T20:16:02.939" v="711" actId="1076"/>
          <ac:spMkLst>
            <pc:docMk/>
            <pc:sldMk cId="3844036681" sldId="5051"/>
            <ac:spMk id="12" creationId="{DC622E9B-AC71-44D6-F0EA-D8EE04AF29F3}"/>
          </ac:spMkLst>
        </pc:spChg>
        <pc:spChg chg="add mod">
          <ac:chgData name="Gabriela Nicolas" userId="0cd9304f-57ed-43dd-ac01-67a86c2a3f11" providerId="ADAL" clId="{615620DF-C0D9-40D6-80EF-053DC40EE2D7}" dt="2023-08-29T20:45:26.694" v="767" actId="207"/>
          <ac:spMkLst>
            <pc:docMk/>
            <pc:sldMk cId="3844036681" sldId="5051"/>
            <ac:spMk id="13" creationId="{2CA5BBA8-11F2-65E9-94E7-95A029133A7D}"/>
          </ac:spMkLst>
        </pc:spChg>
        <pc:spChg chg="add mod">
          <ac:chgData name="Gabriela Nicolas" userId="0cd9304f-57ed-43dd-ac01-67a86c2a3f11" providerId="ADAL" clId="{615620DF-C0D9-40D6-80EF-053DC40EE2D7}" dt="2023-08-29T20:43:22.088" v="737" actId="1076"/>
          <ac:spMkLst>
            <pc:docMk/>
            <pc:sldMk cId="3844036681" sldId="5051"/>
            <ac:spMk id="15" creationId="{981F1241-CB94-6D46-5D6C-9F1240A7C4FD}"/>
          </ac:spMkLst>
        </pc:spChg>
        <pc:spChg chg="add mod">
          <ac:chgData name="Gabriela Nicolas" userId="0cd9304f-57ed-43dd-ac01-67a86c2a3f11" providerId="ADAL" clId="{615620DF-C0D9-40D6-80EF-053DC40EE2D7}" dt="2023-08-29T20:45:26.694" v="767" actId="207"/>
          <ac:spMkLst>
            <pc:docMk/>
            <pc:sldMk cId="3844036681" sldId="5051"/>
            <ac:spMk id="16" creationId="{6020A226-5CAB-4B57-A251-C4D9C6599B26}"/>
          </ac:spMkLst>
        </pc:spChg>
        <pc:spChg chg="add mod">
          <ac:chgData name="Gabriela Nicolas" userId="0cd9304f-57ed-43dd-ac01-67a86c2a3f11" providerId="ADAL" clId="{615620DF-C0D9-40D6-80EF-053DC40EE2D7}" dt="2023-08-29T20:45:26.694" v="767" actId="207"/>
          <ac:spMkLst>
            <pc:docMk/>
            <pc:sldMk cId="3844036681" sldId="5051"/>
            <ac:spMk id="17" creationId="{B0992A81-46A1-C8E7-1B5D-F2E1884314BD}"/>
          </ac:spMkLst>
        </pc:spChg>
        <pc:spChg chg="add mod">
          <ac:chgData name="Gabriela Nicolas" userId="0cd9304f-57ed-43dd-ac01-67a86c2a3f11" providerId="ADAL" clId="{615620DF-C0D9-40D6-80EF-053DC40EE2D7}" dt="2023-08-29T20:41:57.239" v="717" actId="571"/>
          <ac:spMkLst>
            <pc:docMk/>
            <pc:sldMk cId="3844036681" sldId="5051"/>
            <ac:spMk id="18" creationId="{51BA4598-B0A3-6084-EC95-75D15FDB1D7F}"/>
          </ac:spMkLst>
        </pc:spChg>
        <pc:spChg chg="add mod">
          <ac:chgData name="Gabriela Nicolas" userId="0cd9304f-57ed-43dd-ac01-67a86c2a3f11" providerId="ADAL" clId="{615620DF-C0D9-40D6-80EF-053DC40EE2D7}" dt="2023-08-29T20:41:57.239" v="717" actId="571"/>
          <ac:spMkLst>
            <pc:docMk/>
            <pc:sldMk cId="3844036681" sldId="5051"/>
            <ac:spMk id="19" creationId="{C18E4010-69B4-019C-2D04-C5EEB13A26DA}"/>
          </ac:spMkLst>
        </pc:spChg>
        <pc:graphicFrameChg chg="add del mod">
          <ac:chgData name="Gabriela Nicolas" userId="0cd9304f-57ed-43dd-ac01-67a86c2a3f11" providerId="ADAL" clId="{615620DF-C0D9-40D6-80EF-053DC40EE2D7}" dt="2023-08-29T20:15:57.611" v="709"/>
          <ac:graphicFrameMkLst>
            <pc:docMk/>
            <pc:sldMk cId="3844036681" sldId="5051"/>
            <ac:graphicFrameMk id="7" creationId="{261A4171-D7EA-E1B8-4573-4CAA1935C35A}"/>
          </ac:graphicFrameMkLst>
        </pc:graphicFrameChg>
        <pc:graphicFrameChg chg="add mod modGraphic">
          <ac:chgData name="Gabriela Nicolas" userId="0cd9304f-57ed-43dd-ac01-67a86c2a3f11" providerId="ADAL" clId="{615620DF-C0D9-40D6-80EF-053DC40EE2D7}" dt="2023-08-29T20:44:38.101" v="763" actId="572"/>
          <ac:graphicFrameMkLst>
            <pc:docMk/>
            <pc:sldMk cId="3844036681" sldId="5051"/>
            <ac:graphicFrameMk id="14" creationId="{4C361591-7818-5A2C-0A70-6570483D971B}"/>
          </ac:graphicFrameMkLst>
        </pc:graphicFrameChg>
      </pc:sldChg>
      <pc:sldChg chg="delSp add del mod">
        <pc:chgData name="Gabriela Nicolas" userId="0cd9304f-57ed-43dd-ac01-67a86c2a3f11" providerId="ADAL" clId="{615620DF-C0D9-40D6-80EF-053DC40EE2D7}" dt="2023-08-29T20:15:04.454" v="695" actId="47"/>
        <pc:sldMkLst>
          <pc:docMk/>
          <pc:sldMk cId="4258652079" sldId="5051"/>
        </pc:sldMkLst>
        <pc:graphicFrameChg chg="del">
          <ac:chgData name="Gabriela Nicolas" userId="0cd9304f-57ed-43dd-ac01-67a86c2a3f11" providerId="ADAL" clId="{615620DF-C0D9-40D6-80EF-053DC40EE2D7}" dt="2023-08-29T20:14:59.846" v="694" actId="478"/>
          <ac:graphicFrameMkLst>
            <pc:docMk/>
            <pc:sldMk cId="4258652079" sldId="5051"/>
            <ac:graphicFrameMk id="3" creationId="{D6A929D8-AB9C-A1B2-AD4A-F71DA3C79FC4}"/>
          </ac:graphicFrameMkLst>
        </pc:graphicFrameChg>
      </pc:sldChg>
      <pc:sldChg chg="addSp delSp modSp add mod modNotesTx">
        <pc:chgData name="Gabriela Nicolas" userId="0cd9304f-57ed-43dd-ac01-67a86c2a3f11" providerId="ADAL" clId="{615620DF-C0D9-40D6-80EF-053DC40EE2D7}" dt="2023-08-29T20:58:53.823" v="988" actId="1035"/>
        <pc:sldMkLst>
          <pc:docMk/>
          <pc:sldMk cId="1330114798" sldId="5052"/>
        </pc:sldMkLst>
        <pc:spChg chg="del mod">
          <ac:chgData name="Gabriela Nicolas" userId="0cd9304f-57ed-43dd-ac01-67a86c2a3f11" providerId="ADAL" clId="{615620DF-C0D9-40D6-80EF-053DC40EE2D7}" dt="2023-08-29T20:46:44.858" v="780" actId="478"/>
          <ac:spMkLst>
            <pc:docMk/>
            <pc:sldMk cId="1330114798" sldId="5052"/>
            <ac:spMk id="3" creationId="{D20529C4-2ED2-D8F1-109C-9B6C002468E6}"/>
          </ac:spMkLst>
        </pc:spChg>
        <pc:spChg chg="add mod">
          <ac:chgData name="Gabriela Nicolas" userId="0cd9304f-57ed-43dd-ac01-67a86c2a3f11" providerId="ADAL" clId="{615620DF-C0D9-40D6-80EF-053DC40EE2D7}" dt="2023-08-29T20:58:53.823" v="988" actId="1035"/>
          <ac:spMkLst>
            <pc:docMk/>
            <pc:sldMk cId="1330114798" sldId="5052"/>
            <ac:spMk id="4" creationId="{89FC8228-9FBC-0DC7-7D56-BAAE8B3353F8}"/>
          </ac:spMkLst>
        </pc:spChg>
        <pc:spChg chg="add mod">
          <ac:chgData name="Gabriela Nicolas" userId="0cd9304f-57ed-43dd-ac01-67a86c2a3f11" providerId="ADAL" clId="{615620DF-C0D9-40D6-80EF-053DC40EE2D7}" dt="2023-08-29T20:58:53.823" v="988" actId="1035"/>
          <ac:spMkLst>
            <pc:docMk/>
            <pc:sldMk cId="1330114798" sldId="5052"/>
            <ac:spMk id="5" creationId="{8699C191-BD87-A2BB-8231-22BB6D02B6EF}"/>
          </ac:spMkLst>
        </pc:spChg>
        <pc:spChg chg="add mod">
          <ac:chgData name="Gabriela Nicolas" userId="0cd9304f-57ed-43dd-ac01-67a86c2a3f11" providerId="ADAL" clId="{615620DF-C0D9-40D6-80EF-053DC40EE2D7}" dt="2023-08-29T20:58:53.823" v="988" actId="1035"/>
          <ac:spMkLst>
            <pc:docMk/>
            <pc:sldMk cId="1330114798" sldId="5052"/>
            <ac:spMk id="6" creationId="{AD050A4B-4E9D-C3DC-80FD-BB75002C35A4}"/>
          </ac:spMkLst>
        </pc:spChg>
        <pc:spChg chg="add mod">
          <ac:chgData name="Gabriela Nicolas" userId="0cd9304f-57ed-43dd-ac01-67a86c2a3f11" providerId="ADAL" clId="{615620DF-C0D9-40D6-80EF-053DC40EE2D7}" dt="2023-08-29T20:58:53.823" v="988" actId="1035"/>
          <ac:spMkLst>
            <pc:docMk/>
            <pc:sldMk cId="1330114798" sldId="5052"/>
            <ac:spMk id="7" creationId="{B875D320-9414-B5A6-8660-352AEFDA973B}"/>
          </ac:spMkLst>
        </pc:spChg>
        <pc:spChg chg="add mod">
          <ac:chgData name="Gabriela Nicolas" userId="0cd9304f-57ed-43dd-ac01-67a86c2a3f11" providerId="ADAL" clId="{615620DF-C0D9-40D6-80EF-053DC40EE2D7}" dt="2023-08-29T20:58:53.823" v="988" actId="1035"/>
          <ac:spMkLst>
            <pc:docMk/>
            <pc:sldMk cId="1330114798" sldId="5052"/>
            <ac:spMk id="8" creationId="{7C3E4420-A151-4521-0739-E076B5AC7187}"/>
          </ac:spMkLst>
        </pc:spChg>
        <pc:spChg chg="add mod">
          <ac:chgData name="Gabriela Nicolas" userId="0cd9304f-57ed-43dd-ac01-67a86c2a3f11" providerId="ADAL" clId="{615620DF-C0D9-40D6-80EF-053DC40EE2D7}" dt="2023-08-29T20:58:53.823" v="988" actId="1035"/>
          <ac:spMkLst>
            <pc:docMk/>
            <pc:sldMk cId="1330114798" sldId="5052"/>
            <ac:spMk id="9" creationId="{3D0A6396-9FD2-82DA-861E-8B342FA2D67B}"/>
          </ac:spMkLst>
        </pc:spChg>
        <pc:spChg chg="add mod">
          <ac:chgData name="Gabriela Nicolas" userId="0cd9304f-57ed-43dd-ac01-67a86c2a3f11" providerId="ADAL" clId="{615620DF-C0D9-40D6-80EF-053DC40EE2D7}" dt="2023-08-29T20:58:53.823" v="988" actId="1035"/>
          <ac:spMkLst>
            <pc:docMk/>
            <pc:sldMk cId="1330114798" sldId="5052"/>
            <ac:spMk id="10" creationId="{0C6F1105-0AB2-4458-0A1C-1D089773F3DA}"/>
          </ac:spMkLst>
        </pc:spChg>
        <pc:spChg chg="del">
          <ac:chgData name="Gabriela Nicolas" userId="0cd9304f-57ed-43dd-ac01-67a86c2a3f11" providerId="ADAL" clId="{615620DF-C0D9-40D6-80EF-053DC40EE2D7}" dt="2023-08-29T20:46:03.562" v="771" actId="478"/>
          <ac:spMkLst>
            <pc:docMk/>
            <pc:sldMk cId="1330114798" sldId="5052"/>
            <ac:spMk id="13" creationId="{2CA5BBA8-11F2-65E9-94E7-95A029133A7D}"/>
          </ac:spMkLst>
        </pc:spChg>
        <pc:spChg chg="del">
          <ac:chgData name="Gabriela Nicolas" userId="0cd9304f-57ed-43dd-ac01-67a86c2a3f11" providerId="ADAL" clId="{615620DF-C0D9-40D6-80EF-053DC40EE2D7}" dt="2023-08-29T20:46:03.562" v="771" actId="478"/>
          <ac:spMkLst>
            <pc:docMk/>
            <pc:sldMk cId="1330114798" sldId="5052"/>
            <ac:spMk id="15" creationId="{981F1241-CB94-6D46-5D6C-9F1240A7C4FD}"/>
          </ac:spMkLst>
        </pc:spChg>
        <pc:spChg chg="del">
          <ac:chgData name="Gabriela Nicolas" userId="0cd9304f-57ed-43dd-ac01-67a86c2a3f11" providerId="ADAL" clId="{615620DF-C0D9-40D6-80EF-053DC40EE2D7}" dt="2023-08-29T20:46:03.562" v="771" actId="478"/>
          <ac:spMkLst>
            <pc:docMk/>
            <pc:sldMk cId="1330114798" sldId="5052"/>
            <ac:spMk id="16" creationId="{6020A226-5CAB-4B57-A251-C4D9C6599B26}"/>
          </ac:spMkLst>
        </pc:spChg>
        <pc:spChg chg="del">
          <ac:chgData name="Gabriela Nicolas" userId="0cd9304f-57ed-43dd-ac01-67a86c2a3f11" providerId="ADAL" clId="{615620DF-C0D9-40D6-80EF-053DC40EE2D7}" dt="2023-08-29T20:46:03.562" v="771" actId="478"/>
          <ac:spMkLst>
            <pc:docMk/>
            <pc:sldMk cId="1330114798" sldId="5052"/>
            <ac:spMk id="17" creationId="{B0992A81-46A1-C8E7-1B5D-F2E1884314BD}"/>
          </ac:spMkLst>
        </pc:spChg>
        <pc:spChg chg="add mod">
          <ac:chgData name="Gabriela Nicolas" userId="0cd9304f-57ed-43dd-ac01-67a86c2a3f11" providerId="ADAL" clId="{615620DF-C0D9-40D6-80EF-053DC40EE2D7}" dt="2023-08-29T20:58:53.823" v="988" actId="1035"/>
          <ac:spMkLst>
            <pc:docMk/>
            <pc:sldMk cId="1330114798" sldId="5052"/>
            <ac:spMk id="18" creationId="{38F03024-0C55-D6DA-AC93-31626B792A7B}"/>
          </ac:spMkLst>
        </pc:spChg>
        <pc:spChg chg="add del mod">
          <ac:chgData name="Gabriela Nicolas" userId="0cd9304f-57ed-43dd-ac01-67a86c2a3f11" providerId="ADAL" clId="{615620DF-C0D9-40D6-80EF-053DC40EE2D7}" dt="2023-08-29T20:49:59.753" v="847" actId="478"/>
          <ac:spMkLst>
            <pc:docMk/>
            <pc:sldMk cId="1330114798" sldId="5052"/>
            <ac:spMk id="19" creationId="{0A41B8C5-E1E0-62C3-A449-EB68C1493A05}"/>
          </ac:spMkLst>
        </pc:spChg>
        <pc:spChg chg="add del mod">
          <ac:chgData name="Gabriela Nicolas" userId="0cd9304f-57ed-43dd-ac01-67a86c2a3f11" providerId="ADAL" clId="{615620DF-C0D9-40D6-80EF-053DC40EE2D7}" dt="2023-08-29T20:49:59.753" v="847" actId="478"/>
          <ac:spMkLst>
            <pc:docMk/>
            <pc:sldMk cId="1330114798" sldId="5052"/>
            <ac:spMk id="20" creationId="{1D169606-5932-BFB3-F365-806B163A7855}"/>
          </ac:spMkLst>
        </pc:spChg>
        <pc:spChg chg="add del mod">
          <ac:chgData name="Gabriela Nicolas" userId="0cd9304f-57ed-43dd-ac01-67a86c2a3f11" providerId="ADAL" clId="{615620DF-C0D9-40D6-80EF-053DC40EE2D7}" dt="2023-08-29T20:48:41.271" v="808" actId="478"/>
          <ac:spMkLst>
            <pc:docMk/>
            <pc:sldMk cId="1330114798" sldId="5052"/>
            <ac:spMk id="21" creationId="{2E4DFA5A-BD87-A0D9-E84E-A5FD2DC38E5D}"/>
          </ac:spMkLst>
        </pc:spChg>
        <pc:spChg chg="add del mod">
          <ac:chgData name="Gabriela Nicolas" userId="0cd9304f-57ed-43dd-ac01-67a86c2a3f11" providerId="ADAL" clId="{615620DF-C0D9-40D6-80EF-053DC40EE2D7}" dt="2023-08-29T20:48:54.084" v="811" actId="478"/>
          <ac:spMkLst>
            <pc:docMk/>
            <pc:sldMk cId="1330114798" sldId="5052"/>
            <ac:spMk id="22" creationId="{F42DE1DD-F940-567B-807E-A5A19BADEF9C}"/>
          </ac:spMkLst>
        </pc:spChg>
        <pc:spChg chg="add mod">
          <ac:chgData name="Gabriela Nicolas" userId="0cd9304f-57ed-43dd-ac01-67a86c2a3f11" providerId="ADAL" clId="{615620DF-C0D9-40D6-80EF-053DC40EE2D7}" dt="2023-08-29T20:58:53.823" v="988" actId="1035"/>
          <ac:spMkLst>
            <pc:docMk/>
            <pc:sldMk cId="1330114798" sldId="5052"/>
            <ac:spMk id="23" creationId="{06A01B38-2F85-41D0-6B09-21F2A43D6A4D}"/>
          </ac:spMkLst>
        </pc:spChg>
        <pc:spChg chg="add mod">
          <ac:chgData name="Gabriela Nicolas" userId="0cd9304f-57ed-43dd-ac01-67a86c2a3f11" providerId="ADAL" clId="{615620DF-C0D9-40D6-80EF-053DC40EE2D7}" dt="2023-08-29T20:58:53.823" v="988" actId="1035"/>
          <ac:spMkLst>
            <pc:docMk/>
            <pc:sldMk cId="1330114798" sldId="5052"/>
            <ac:spMk id="24" creationId="{9DE2FE60-4550-23A2-216C-E62F22E2A49D}"/>
          </ac:spMkLst>
        </pc:spChg>
        <pc:spChg chg="add mod">
          <ac:chgData name="Gabriela Nicolas" userId="0cd9304f-57ed-43dd-ac01-67a86c2a3f11" providerId="ADAL" clId="{615620DF-C0D9-40D6-80EF-053DC40EE2D7}" dt="2023-08-29T20:58:53.823" v="988" actId="1035"/>
          <ac:spMkLst>
            <pc:docMk/>
            <pc:sldMk cId="1330114798" sldId="5052"/>
            <ac:spMk id="25" creationId="{F9A85D75-4E53-D671-D1BE-24FE026F3083}"/>
          </ac:spMkLst>
        </pc:spChg>
        <pc:spChg chg="add mod">
          <ac:chgData name="Gabriela Nicolas" userId="0cd9304f-57ed-43dd-ac01-67a86c2a3f11" providerId="ADAL" clId="{615620DF-C0D9-40D6-80EF-053DC40EE2D7}" dt="2023-08-29T20:58:53.823" v="988" actId="1035"/>
          <ac:spMkLst>
            <pc:docMk/>
            <pc:sldMk cId="1330114798" sldId="5052"/>
            <ac:spMk id="26" creationId="{0B22D338-2B7C-FB56-CC11-10DD3D86B39A}"/>
          </ac:spMkLst>
        </pc:spChg>
        <pc:spChg chg="add mod">
          <ac:chgData name="Gabriela Nicolas" userId="0cd9304f-57ed-43dd-ac01-67a86c2a3f11" providerId="ADAL" clId="{615620DF-C0D9-40D6-80EF-053DC40EE2D7}" dt="2023-08-29T20:58:53.823" v="988" actId="1035"/>
          <ac:spMkLst>
            <pc:docMk/>
            <pc:sldMk cId="1330114798" sldId="5052"/>
            <ac:spMk id="27" creationId="{86DFA85A-5B11-9D8D-073A-7FC926EDBA3F}"/>
          </ac:spMkLst>
        </pc:spChg>
        <pc:spChg chg="add mod">
          <ac:chgData name="Gabriela Nicolas" userId="0cd9304f-57ed-43dd-ac01-67a86c2a3f11" providerId="ADAL" clId="{615620DF-C0D9-40D6-80EF-053DC40EE2D7}" dt="2023-08-29T20:58:53.823" v="988" actId="1035"/>
          <ac:spMkLst>
            <pc:docMk/>
            <pc:sldMk cId="1330114798" sldId="5052"/>
            <ac:spMk id="28" creationId="{AA6DCC95-223F-35AE-0EF2-3D98AD87DD4A}"/>
          </ac:spMkLst>
        </pc:spChg>
        <pc:spChg chg="add del mod">
          <ac:chgData name="Gabriela Nicolas" userId="0cd9304f-57ed-43dd-ac01-67a86c2a3f11" providerId="ADAL" clId="{615620DF-C0D9-40D6-80EF-053DC40EE2D7}" dt="2023-08-29T20:52:33.728" v="892" actId="478"/>
          <ac:spMkLst>
            <pc:docMk/>
            <pc:sldMk cId="1330114798" sldId="5052"/>
            <ac:spMk id="29" creationId="{4B5616C1-F7F1-E955-CF9E-BC7644CC0FC8}"/>
          </ac:spMkLst>
        </pc:spChg>
        <pc:spChg chg="add mod">
          <ac:chgData name="Gabriela Nicolas" userId="0cd9304f-57ed-43dd-ac01-67a86c2a3f11" providerId="ADAL" clId="{615620DF-C0D9-40D6-80EF-053DC40EE2D7}" dt="2023-08-29T20:58:53.823" v="988" actId="1035"/>
          <ac:spMkLst>
            <pc:docMk/>
            <pc:sldMk cId="1330114798" sldId="5052"/>
            <ac:spMk id="30" creationId="{55240FD5-4525-EF4D-0AB8-B648B908FB3D}"/>
          </ac:spMkLst>
        </pc:spChg>
        <pc:spChg chg="add mod">
          <ac:chgData name="Gabriela Nicolas" userId="0cd9304f-57ed-43dd-ac01-67a86c2a3f11" providerId="ADAL" clId="{615620DF-C0D9-40D6-80EF-053DC40EE2D7}" dt="2023-08-29T20:58:53.823" v="988" actId="1035"/>
          <ac:spMkLst>
            <pc:docMk/>
            <pc:sldMk cId="1330114798" sldId="5052"/>
            <ac:spMk id="31" creationId="{E0FAD61B-AA30-6A79-6F44-DA6792BA5A6B}"/>
          </ac:spMkLst>
        </pc:spChg>
        <pc:spChg chg="add del mod">
          <ac:chgData name="Gabriela Nicolas" userId="0cd9304f-57ed-43dd-ac01-67a86c2a3f11" providerId="ADAL" clId="{615620DF-C0D9-40D6-80EF-053DC40EE2D7}" dt="2023-08-29T20:53:52.278" v="904" actId="478"/>
          <ac:spMkLst>
            <pc:docMk/>
            <pc:sldMk cId="1330114798" sldId="5052"/>
            <ac:spMk id="32" creationId="{3E42011F-157F-EAE9-94AF-4952F86CF603}"/>
          </ac:spMkLst>
        </pc:spChg>
        <pc:spChg chg="add mod">
          <ac:chgData name="Gabriela Nicolas" userId="0cd9304f-57ed-43dd-ac01-67a86c2a3f11" providerId="ADAL" clId="{615620DF-C0D9-40D6-80EF-053DC40EE2D7}" dt="2023-08-29T20:58:53.823" v="988" actId="1035"/>
          <ac:spMkLst>
            <pc:docMk/>
            <pc:sldMk cId="1330114798" sldId="5052"/>
            <ac:spMk id="33" creationId="{7FEF79C4-0100-B816-7F01-2A22CEF5F1D1}"/>
          </ac:spMkLst>
        </pc:spChg>
        <pc:spChg chg="add del mod">
          <ac:chgData name="Gabriela Nicolas" userId="0cd9304f-57ed-43dd-ac01-67a86c2a3f11" providerId="ADAL" clId="{615620DF-C0D9-40D6-80EF-053DC40EE2D7}" dt="2023-08-29T20:54:37.390" v="915" actId="478"/>
          <ac:spMkLst>
            <pc:docMk/>
            <pc:sldMk cId="1330114798" sldId="5052"/>
            <ac:spMk id="34" creationId="{6864EE68-6980-5266-C925-6F110C4CAFDA}"/>
          </ac:spMkLst>
        </pc:spChg>
        <pc:spChg chg="add mod">
          <ac:chgData name="Gabriela Nicolas" userId="0cd9304f-57ed-43dd-ac01-67a86c2a3f11" providerId="ADAL" clId="{615620DF-C0D9-40D6-80EF-053DC40EE2D7}" dt="2023-08-29T20:58:53.823" v="988" actId="1035"/>
          <ac:spMkLst>
            <pc:docMk/>
            <pc:sldMk cId="1330114798" sldId="5052"/>
            <ac:spMk id="35" creationId="{8015D454-A1F3-C79B-A4BD-DACC7CFCD129}"/>
          </ac:spMkLst>
        </pc:spChg>
        <pc:graphicFrameChg chg="del">
          <ac:chgData name="Gabriela Nicolas" userId="0cd9304f-57ed-43dd-ac01-67a86c2a3f11" providerId="ADAL" clId="{615620DF-C0D9-40D6-80EF-053DC40EE2D7}" dt="2023-08-29T20:46:03.562" v="771" actId="478"/>
          <ac:graphicFrameMkLst>
            <pc:docMk/>
            <pc:sldMk cId="1330114798" sldId="5052"/>
            <ac:graphicFrameMk id="14" creationId="{4C361591-7818-5A2C-0A70-6570483D971B}"/>
          </ac:graphicFrameMkLst>
        </pc:graphicFrameChg>
        <pc:cxnChg chg="add mod">
          <ac:chgData name="Gabriela Nicolas" userId="0cd9304f-57ed-43dd-ac01-67a86c2a3f11" providerId="ADAL" clId="{615620DF-C0D9-40D6-80EF-053DC40EE2D7}" dt="2023-08-29T20:58:53.823" v="988" actId="1035"/>
          <ac:cxnSpMkLst>
            <pc:docMk/>
            <pc:sldMk cId="1330114798" sldId="5052"/>
            <ac:cxnSpMk id="37" creationId="{36F53D37-824F-265A-9522-005E3F6E9103}"/>
          </ac:cxnSpMkLst>
        </pc:cxnChg>
        <pc:cxnChg chg="add mod">
          <ac:chgData name="Gabriela Nicolas" userId="0cd9304f-57ed-43dd-ac01-67a86c2a3f11" providerId="ADAL" clId="{615620DF-C0D9-40D6-80EF-053DC40EE2D7}" dt="2023-08-29T20:58:53.823" v="988" actId="1035"/>
          <ac:cxnSpMkLst>
            <pc:docMk/>
            <pc:sldMk cId="1330114798" sldId="5052"/>
            <ac:cxnSpMk id="38" creationId="{FFA1B0DA-81AB-7C64-A3BC-4B9F22717FA9}"/>
          </ac:cxnSpMkLst>
        </pc:cxnChg>
        <pc:cxnChg chg="add mod">
          <ac:chgData name="Gabriela Nicolas" userId="0cd9304f-57ed-43dd-ac01-67a86c2a3f11" providerId="ADAL" clId="{615620DF-C0D9-40D6-80EF-053DC40EE2D7}" dt="2023-08-29T20:58:53.823" v="988" actId="1035"/>
          <ac:cxnSpMkLst>
            <pc:docMk/>
            <pc:sldMk cId="1330114798" sldId="5052"/>
            <ac:cxnSpMk id="39" creationId="{4AE316A0-B76C-F942-B36B-C582BB814042}"/>
          </ac:cxnSpMkLst>
        </pc:cxnChg>
      </pc:sldChg>
      <pc:sldChg chg="add del">
        <pc:chgData name="Gabriela Nicolas" userId="0cd9304f-57ed-43dd-ac01-67a86c2a3f11" providerId="ADAL" clId="{615620DF-C0D9-40D6-80EF-053DC40EE2D7}" dt="2023-08-29T20:45:35.770" v="769"/>
        <pc:sldMkLst>
          <pc:docMk/>
          <pc:sldMk cId="2103290612" sldId="5052"/>
        </pc:sldMkLst>
      </pc:sldChg>
      <pc:sldChg chg="add del">
        <pc:chgData name="Gabriela Nicolas" userId="0cd9304f-57ed-43dd-ac01-67a86c2a3f11" providerId="ADAL" clId="{615620DF-C0D9-40D6-80EF-053DC40EE2D7}" dt="2023-08-29T20:56:31.113" v="948"/>
        <pc:sldMkLst>
          <pc:docMk/>
          <pc:sldMk cId="445467195" sldId="5053"/>
        </pc:sldMkLst>
      </pc:sldChg>
      <pc:sldChg chg="addSp modSp add mod modNotesTx">
        <pc:chgData name="Gabriela Nicolas" userId="0cd9304f-57ed-43dd-ac01-67a86c2a3f11" providerId="ADAL" clId="{615620DF-C0D9-40D6-80EF-053DC40EE2D7}" dt="2023-08-29T21:02:16.536" v="1032"/>
        <pc:sldMkLst>
          <pc:docMk/>
          <pc:sldMk cId="2948643891" sldId="5053"/>
        </pc:sldMkLst>
        <pc:spChg chg="mod">
          <ac:chgData name="Gabriela Nicolas" userId="0cd9304f-57ed-43dd-ac01-67a86c2a3f11" providerId="ADAL" clId="{615620DF-C0D9-40D6-80EF-053DC40EE2D7}" dt="2023-08-29T21:02:16.536" v="1032"/>
          <ac:spMkLst>
            <pc:docMk/>
            <pc:sldMk cId="2948643891" sldId="5053"/>
            <ac:spMk id="2" creationId="{CA317B19-F4D4-C9BE-1E3A-968DB54485E0}"/>
          </ac:spMkLst>
        </pc:spChg>
        <pc:spChg chg="add mod">
          <ac:chgData name="Gabriela Nicolas" userId="0cd9304f-57ed-43dd-ac01-67a86c2a3f11" providerId="ADAL" clId="{615620DF-C0D9-40D6-80EF-053DC40EE2D7}" dt="2023-08-29T20:59:49.489" v="1015" actId="20577"/>
          <ac:spMkLst>
            <pc:docMk/>
            <pc:sldMk cId="2948643891" sldId="5053"/>
            <ac:spMk id="3" creationId="{05F4AEF2-5325-771D-807A-71A96FA0F5DE}"/>
          </ac:spMkLst>
        </pc:spChg>
        <pc:spChg chg="mod">
          <ac:chgData name="Gabriela Nicolas" userId="0cd9304f-57ed-43dd-ac01-67a86c2a3f11" providerId="ADAL" clId="{615620DF-C0D9-40D6-80EF-053DC40EE2D7}" dt="2023-08-29T20:59:03.168" v="997" actId="1035"/>
          <ac:spMkLst>
            <pc:docMk/>
            <pc:sldMk cId="2948643891" sldId="5053"/>
            <ac:spMk id="4" creationId="{89FC8228-9FBC-0DC7-7D56-BAAE8B3353F8}"/>
          </ac:spMkLst>
        </pc:spChg>
        <pc:spChg chg="mod">
          <ac:chgData name="Gabriela Nicolas" userId="0cd9304f-57ed-43dd-ac01-67a86c2a3f11" providerId="ADAL" clId="{615620DF-C0D9-40D6-80EF-053DC40EE2D7}" dt="2023-08-29T20:59:03.168" v="997" actId="1035"/>
          <ac:spMkLst>
            <pc:docMk/>
            <pc:sldMk cId="2948643891" sldId="5053"/>
            <ac:spMk id="5" creationId="{8699C191-BD87-A2BB-8231-22BB6D02B6EF}"/>
          </ac:spMkLst>
        </pc:spChg>
        <pc:spChg chg="mod">
          <ac:chgData name="Gabriela Nicolas" userId="0cd9304f-57ed-43dd-ac01-67a86c2a3f11" providerId="ADAL" clId="{615620DF-C0D9-40D6-80EF-053DC40EE2D7}" dt="2023-08-29T20:59:03.168" v="997" actId="1035"/>
          <ac:spMkLst>
            <pc:docMk/>
            <pc:sldMk cId="2948643891" sldId="5053"/>
            <ac:spMk id="6" creationId="{AD050A4B-4E9D-C3DC-80FD-BB75002C35A4}"/>
          </ac:spMkLst>
        </pc:spChg>
        <pc:spChg chg="mod">
          <ac:chgData name="Gabriela Nicolas" userId="0cd9304f-57ed-43dd-ac01-67a86c2a3f11" providerId="ADAL" clId="{615620DF-C0D9-40D6-80EF-053DC40EE2D7}" dt="2023-08-29T20:59:03.168" v="997" actId="1035"/>
          <ac:spMkLst>
            <pc:docMk/>
            <pc:sldMk cId="2948643891" sldId="5053"/>
            <ac:spMk id="7" creationId="{B875D320-9414-B5A6-8660-352AEFDA973B}"/>
          </ac:spMkLst>
        </pc:spChg>
        <pc:spChg chg="mod">
          <ac:chgData name="Gabriela Nicolas" userId="0cd9304f-57ed-43dd-ac01-67a86c2a3f11" providerId="ADAL" clId="{615620DF-C0D9-40D6-80EF-053DC40EE2D7}" dt="2023-08-29T20:59:03.168" v="997" actId="1035"/>
          <ac:spMkLst>
            <pc:docMk/>
            <pc:sldMk cId="2948643891" sldId="5053"/>
            <ac:spMk id="8" creationId="{7C3E4420-A151-4521-0739-E076B5AC7187}"/>
          </ac:spMkLst>
        </pc:spChg>
        <pc:spChg chg="mod">
          <ac:chgData name="Gabriela Nicolas" userId="0cd9304f-57ed-43dd-ac01-67a86c2a3f11" providerId="ADAL" clId="{615620DF-C0D9-40D6-80EF-053DC40EE2D7}" dt="2023-08-29T20:59:03.168" v="997" actId="1035"/>
          <ac:spMkLst>
            <pc:docMk/>
            <pc:sldMk cId="2948643891" sldId="5053"/>
            <ac:spMk id="9" creationId="{3D0A6396-9FD2-82DA-861E-8B342FA2D67B}"/>
          </ac:spMkLst>
        </pc:spChg>
        <pc:spChg chg="mod">
          <ac:chgData name="Gabriela Nicolas" userId="0cd9304f-57ed-43dd-ac01-67a86c2a3f11" providerId="ADAL" clId="{615620DF-C0D9-40D6-80EF-053DC40EE2D7}" dt="2023-08-29T20:59:03.168" v="997" actId="1035"/>
          <ac:spMkLst>
            <pc:docMk/>
            <pc:sldMk cId="2948643891" sldId="5053"/>
            <ac:spMk id="10" creationId="{0C6F1105-0AB2-4458-0A1C-1D089773F3DA}"/>
          </ac:spMkLst>
        </pc:spChg>
        <pc:spChg chg="mod">
          <ac:chgData name="Gabriela Nicolas" userId="0cd9304f-57ed-43dd-ac01-67a86c2a3f11" providerId="ADAL" clId="{615620DF-C0D9-40D6-80EF-053DC40EE2D7}" dt="2023-08-29T20:59:03.168" v="997" actId="1035"/>
          <ac:spMkLst>
            <pc:docMk/>
            <pc:sldMk cId="2948643891" sldId="5053"/>
            <ac:spMk id="18" creationId="{38F03024-0C55-D6DA-AC93-31626B792A7B}"/>
          </ac:spMkLst>
        </pc:spChg>
        <pc:spChg chg="mod">
          <ac:chgData name="Gabriela Nicolas" userId="0cd9304f-57ed-43dd-ac01-67a86c2a3f11" providerId="ADAL" clId="{615620DF-C0D9-40D6-80EF-053DC40EE2D7}" dt="2023-08-29T20:59:03.168" v="997" actId="1035"/>
          <ac:spMkLst>
            <pc:docMk/>
            <pc:sldMk cId="2948643891" sldId="5053"/>
            <ac:spMk id="23" creationId="{06A01B38-2F85-41D0-6B09-21F2A43D6A4D}"/>
          </ac:spMkLst>
        </pc:spChg>
        <pc:spChg chg="mod">
          <ac:chgData name="Gabriela Nicolas" userId="0cd9304f-57ed-43dd-ac01-67a86c2a3f11" providerId="ADAL" clId="{615620DF-C0D9-40D6-80EF-053DC40EE2D7}" dt="2023-08-29T20:59:03.168" v="997" actId="1035"/>
          <ac:spMkLst>
            <pc:docMk/>
            <pc:sldMk cId="2948643891" sldId="5053"/>
            <ac:spMk id="24" creationId="{9DE2FE60-4550-23A2-216C-E62F22E2A49D}"/>
          </ac:spMkLst>
        </pc:spChg>
        <pc:spChg chg="mod">
          <ac:chgData name="Gabriela Nicolas" userId="0cd9304f-57ed-43dd-ac01-67a86c2a3f11" providerId="ADAL" clId="{615620DF-C0D9-40D6-80EF-053DC40EE2D7}" dt="2023-08-29T20:59:03.168" v="997" actId="1035"/>
          <ac:spMkLst>
            <pc:docMk/>
            <pc:sldMk cId="2948643891" sldId="5053"/>
            <ac:spMk id="25" creationId="{F9A85D75-4E53-D671-D1BE-24FE026F3083}"/>
          </ac:spMkLst>
        </pc:spChg>
        <pc:spChg chg="mod">
          <ac:chgData name="Gabriela Nicolas" userId="0cd9304f-57ed-43dd-ac01-67a86c2a3f11" providerId="ADAL" clId="{615620DF-C0D9-40D6-80EF-053DC40EE2D7}" dt="2023-08-29T20:59:03.168" v="997" actId="1035"/>
          <ac:spMkLst>
            <pc:docMk/>
            <pc:sldMk cId="2948643891" sldId="5053"/>
            <ac:spMk id="26" creationId="{0B22D338-2B7C-FB56-CC11-10DD3D86B39A}"/>
          </ac:spMkLst>
        </pc:spChg>
        <pc:spChg chg="mod">
          <ac:chgData name="Gabriela Nicolas" userId="0cd9304f-57ed-43dd-ac01-67a86c2a3f11" providerId="ADAL" clId="{615620DF-C0D9-40D6-80EF-053DC40EE2D7}" dt="2023-08-29T20:59:03.168" v="997" actId="1035"/>
          <ac:spMkLst>
            <pc:docMk/>
            <pc:sldMk cId="2948643891" sldId="5053"/>
            <ac:spMk id="27" creationId="{86DFA85A-5B11-9D8D-073A-7FC926EDBA3F}"/>
          </ac:spMkLst>
        </pc:spChg>
        <pc:spChg chg="mod">
          <ac:chgData name="Gabriela Nicolas" userId="0cd9304f-57ed-43dd-ac01-67a86c2a3f11" providerId="ADAL" clId="{615620DF-C0D9-40D6-80EF-053DC40EE2D7}" dt="2023-08-29T20:59:03.168" v="997" actId="1035"/>
          <ac:spMkLst>
            <pc:docMk/>
            <pc:sldMk cId="2948643891" sldId="5053"/>
            <ac:spMk id="28" creationId="{AA6DCC95-223F-35AE-0EF2-3D98AD87DD4A}"/>
          </ac:spMkLst>
        </pc:spChg>
        <pc:spChg chg="mod">
          <ac:chgData name="Gabriela Nicolas" userId="0cd9304f-57ed-43dd-ac01-67a86c2a3f11" providerId="ADAL" clId="{615620DF-C0D9-40D6-80EF-053DC40EE2D7}" dt="2023-08-29T20:59:03.168" v="997" actId="1035"/>
          <ac:spMkLst>
            <pc:docMk/>
            <pc:sldMk cId="2948643891" sldId="5053"/>
            <ac:spMk id="30" creationId="{55240FD5-4525-EF4D-0AB8-B648B908FB3D}"/>
          </ac:spMkLst>
        </pc:spChg>
        <pc:spChg chg="mod">
          <ac:chgData name="Gabriela Nicolas" userId="0cd9304f-57ed-43dd-ac01-67a86c2a3f11" providerId="ADAL" clId="{615620DF-C0D9-40D6-80EF-053DC40EE2D7}" dt="2023-08-29T20:59:03.168" v="997" actId="1035"/>
          <ac:spMkLst>
            <pc:docMk/>
            <pc:sldMk cId="2948643891" sldId="5053"/>
            <ac:spMk id="31" creationId="{E0FAD61B-AA30-6A79-6F44-DA6792BA5A6B}"/>
          </ac:spMkLst>
        </pc:spChg>
        <pc:spChg chg="mod">
          <ac:chgData name="Gabriela Nicolas" userId="0cd9304f-57ed-43dd-ac01-67a86c2a3f11" providerId="ADAL" clId="{615620DF-C0D9-40D6-80EF-053DC40EE2D7}" dt="2023-08-29T20:59:03.168" v="997" actId="1035"/>
          <ac:spMkLst>
            <pc:docMk/>
            <pc:sldMk cId="2948643891" sldId="5053"/>
            <ac:spMk id="33" creationId="{7FEF79C4-0100-B816-7F01-2A22CEF5F1D1}"/>
          </ac:spMkLst>
        </pc:spChg>
        <pc:spChg chg="mod">
          <ac:chgData name="Gabriela Nicolas" userId="0cd9304f-57ed-43dd-ac01-67a86c2a3f11" providerId="ADAL" clId="{615620DF-C0D9-40D6-80EF-053DC40EE2D7}" dt="2023-08-29T20:59:03.168" v="997" actId="1035"/>
          <ac:spMkLst>
            <pc:docMk/>
            <pc:sldMk cId="2948643891" sldId="5053"/>
            <ac:spMk id="35" creationId="{8015D454-A1F3-C79B-A4BD-DACC7CFCD129}"/>
          </ac:spMkLst>
        </pc:spChg>
        <pc:cxnChg chg="mod">
          <ac:chgData name="Gabriela Nicolas" userId="0cd9304f-57ed-43dd-ac01-67a86c2a3f11" providerId="ADAL" clId="{615620DF-C0D9-40D6-80EF-053DC40EE2D7}" dt="2023-08-29T20:59:03.168" v="997" actId="1035"/>
          <ac:cxnSpMkLst>
            <pc:docMk/>
            <pc:sldMk cId="2948643891" sldId="5053"/>
            <ac:cxnSpMk id="37" creationId="{36F53D37-824F-265A-9522-005E3F6E9103}"/>
          </ac:cxnSpMkLst>
        </pc:cxnChg>
        <pc:cxnChg chg="mod">
          <ac:chgData name="Gabriela Nicolas" userId="0cd9304f-57ed-43dd-ac01-67a86c2a3f11" providerId="ADAL" clId="{615620DF-C0D9-40D6-80EF-053DC40EE2D7}" dt="2023-08-29T20:59:03.168" v="997" actId="1035"/>
          <ac:cxnSpMkLst>
            <pc:docMk/>
            <pc:sldMk cId="2948643891" sldId="5053"/>
            <ac:cxnSpMk id="38" creationId="{FFA1B0DA-81AB-7C64-A3BC-4B9F22717FA9}"/>
          </ac:cxnSpMkLst>
        </pc:cxnChg>
        <pc:cxnChg chg="mod">
          <ac:chgData name="Gabriela Nicolas" userId="0cd9304f-57ed-43dd-ac01-67a86c2a3f11" providerId="ADAL" clId="{615620DF-C0D9-40D6-80EF-053DC40EE2D7}" dt="2023-08-29T20:59:03.168" v="997" actId="1035"/>
          <ac:cxnSpMkLst>
            <pc:docMk/>
            <pc:sldMk cId="2948643891" sldId="5053"/>
            <ac:cxnSpMk id="39" creationId="{4AE316A0-B76C-F942-B36B-C582BB814042}"/>
          </ac:cxnSpMkLst>
        </pc:cxnChg>
      </pc:sldChg>
      <pc:sldChg chg="add del">
        <pc:chgData name="Gabriela Nicolas" userId="0cd9304f-57ed-43dd-ac01-67a86c2a3f11" providerId="ADAL" clId="{615620DF-C0D9-40D6-80EF-053DC40EE2D7}" dt="2023-08-29T21:00:15.566" v="1018"/>
        <pc:sldMkLst>
          <pc:docMk/>
          <pc:sldMk cId="709685540" sldId="5054"/>
        </pc:sldMkLst>
      </pc:sldChg>
      <pc:sldChg chg="addSp delSp modSp add mod modNotesTx">
        <pc:chgData name="Gabriela Nicolas" userId="0cd9304f-57ed-43dd-ac01-67a86c2a3f11" providerId="ADAL" clId="{615620DF-C0D9-40D6-80EF-053DC40EE2D7}" dt="2023-08-29T21:08:59.479" v="1141" actId="1076"/>
        <pc:sldMkLst>
          <pc:docMk/>
          <pc:sldMk cId="3023934695" sldId="5054"/>
        </pc:sldMkLst>
        <pc:spChg chg="mod">
          <ac:chgData name="Gabriela Nicolas" userId="0cd9304f-57ed-43dd-ac01-67a86c2a3f11" providerId="ADAL" clId="{615620DF-C0D9-40D6-80EF-053DC40EE2D7}" dt="2023-08-29T21:02:29.889" v="1035" actId="14100"/>
          <ac:spMkLst>
            <pc:docMk/>
            <pc:sldMk cId="3023934695" sldId="5054"/>
            <ac:spMk id="2" creationId="{CA317B19-F4D4-C9BE-1E3A-968DB54485E0}"/>
          </ac:spMkLst>
        </pc:spChg>
        <pc:spChg chg="del">
          <ac:chgData name="Gabriela Nicolas" userId="0cd9304f-57ed-43dd-ac01-67a86c2a3f11" providerId="ADAL" clId="{615620DF-C0D9-40D6-80EF-053DC40EE2D7}" dt="2023-08-29T21:00:39.392" v="1021" actId="478"/>
          <ac:spMkLst>
            <pc:docMk/>
            <pc:sldMk cId="3023934695" sldId="5054"/>
            <ac:spMk id="3" creationId="{05F4AEF2-5325-771D-807A-71A96FA0F5DE}"/>
          </ac:spMkLst>
        </pc:spChg>
        <pc:spChg chg="del">
          <ac:chgData name="Gabriela Nicolas" userId="0cd9304f-57ed-43dd-ac01-67a86c2a3f11" providerId="ADAL" clId="{615620DF-C0D9-40D6-80EF-053DC40EE2D7}" dt="2023-08-29T21:00:39.392" v="1021" actId="478"/>
          <ac:spMkLst>
            <pc:docMk/>
            <pc:sldMk cId="3023934695" sldId="5054"/>
            <ac:spMk id="4" creationId="{89FC8228-9FBC-0DC7-7D56-BAAE8B3353F8}"/>
          </ac:spMkLst>
        </pc:spChg>
        <pc:spChg chg="del">
          <ac:chgData name="Gabriela Nicolas" userId="0cd9304f-57ed-43dd-ac01-67a86c2a3f11" providerId="ADAL" clId="{615620DF-C0D9-40D6-80EF-053DC40EE2D7}" dt="2023-08-29T21:00:39.392" v="1021" actId="478"/>
          <ac:spMkLst>
            <pc:docMk/>
            <pc:sldMk cId="3023934695" sldId="5054"/>
            <ac:spMk id="5" creationId="{8699C191-BD87-A2BB-8231-22BB6D02B6EF}"/>
          </ac:spMkLst>
        </pc:spChg>
        <pc:spChg chg="del">
          <ac:chgData name="Gabriela Nicolas" userId="0cd9304f-57ed-43dd-ac01-67a86c2a3f11" providerId="ADAL" clId="{615620DF-C0D9-40D6-80EF-053DC40EE2D7}" dt="2023-08-29T21:00:39.392" v="1021" actId="478"/>
          <ac:spMkLst>
            <pc:docMk/>
            <pc:sldMk cId="3023934695" sldId="5054"/>
            <ac:spMk id="6" creationId="{AD050A4B-4E9D-C3DC-80FD-BB75002C35A4}"/>
          </ac:spMkLst>
        </pc:spChg>
        <pc:spChg chg="del">
          <ac:chgData name="Gabriela Nicolas" userId="0cd9304f-57ed-43dd-ac01-67a86c2a3f11" providerId="ADAL" clId="{615620DF-C0D9-40D6-80EF-053DC40EE2D7}" dt="2023-08-29T21:00:39.392" v="1021" actId="478"/>
          <ac:spMkLst>
            <pc:docMk/>
            <pc:sldMk cId="3023934695" sldId="5054"/>
            <ac:spMk id="7" creationId="{B875D320-9414-B5A6-8660-352AEFDA973B}"/>
          </ac:spMkLst>
        </pc:spChg>
        <pc:spChg chg="del">
          <ac:chgData name="Gabriela Nicolas" userId="0cd9304f-57ed-43dd-ac01-67a86c2a3f11" providerId="ADAL" clId="{615620DF-C0D9-40D6-80EF-053DC40EE2D7}" dt="2023-08-29T21:00:39.392" v="1021" actId="478"/>
          <ac:spMkLst>
            <pc:docMk/>
            <pc:sldMk cId="3023934695" sldId="5054"/>
            <ac:spMk id="8" creationId="{7C3E4420-A151-4521-0739-E076B5AC7187}"/>
          </ac:spMkLst>
        </pc:spChg>
        <pc:spChg chg="del">
          <ac:chgData name="Gabriela Nicolas" userId="0cd9304f-57ed-43dd-ac01-67a86c2a3f11" providerId="ADAL" clId="{615620DF-C0D9-40D6-80EF-053DC40EE2D7}" dt="2023-08-29T21:00:39.392" v="1021" actId="478"/>
          <ac:spMkLst>
            <pc:docMk/>
            <pc:sldMk cId="3023934695" sldId="5054"/>
            <ac:spMk id="9" creationId="{3D0A6396-9FD2-82DA-861E-8B342FA2D67B}"/>
          </ac:spMkLst>
        </pc:spChg>
        <pc:spChg chg="del">
          <ac:chgData name="Gabriela Nicolas" userId="0cd9304f-57ed-43dd-ac01-67a86c2a3f11" providerId="ADAL" clId="{615620DF-C0D9-40D6-80EF-053DC40EE2D7}" dt="2023-08-29T21:00:39.392" v="1021" actId="478"/>
          <ac:spMkLst>
            <pc:docMk/>
            <pc:sldMk cId="3023934695" sldId="5054"/>
            <ac:spMk id="10" creationId="{0C6F1105-0AB2-4458-0A1C-1D089773F3DA}"/>
          </ac:spMkLst>
        </pc:spChg>
        <pc:spChg chg="add mod">
          <ac:chgData name="Gabriela Nicolas" userId="0cd9304f-57ed-43dd-ac01-67a86c2a3f11" providerId="ADAL" clId="{615620DF-C0D9-40D6-80EF-053DC40EE2D7}" dt="2023-08-29T21:00:47.338" v="1022"/>
          <ac:spMkLst>
            <pc:docMk/>
            <pc:sldMk cId="3023934695" sldId="5054"/>
            <ac:spMk id="13" creationId="{B98DC629-6EC4-9C08-5135-494BC86BE0BC}"/>
          </ac:spMkLst>
        </pc:spChg>
        <pc:spChg chg="add mod">
          <ac:chgData name="Gabriela Nicolas" userId="0cd9304f-57ed-43dd-ac01-67a86c2a3f11" providerId="ADAL" clId="{615620DF-C0D9-40D6-80EF-053DC40EE2D7}" dt="2023-08-29T21:00:47.338" v="1022"/>
          <ac:spMkLst>
            <pc:docMk/>
            <pc:sldMk cId="3023934695" sldId="5054"/>
            <ac:spMk id="14" creationId="{C18720E2-D9D9-D276-BABB-FFC41F76164A}"/>
          </ac:spMkLst>
        </pc:spChg>
        <pc:spChg chg="add mod">
          <ac:chgData name="Gabriela Nicolas" userId="0cd9304f-57ed-43dd-ac01-67a86c2a3f11" providerId="ADAL" clId="{615620DF-C0D9-40D6-80EF-053DC40EE2D7}" dt="2023-08-29T21:00:47.338" v="1022"/>
          <ac:spMkLst>
            <pc:docMk/>
            <pc:sldMk cId="3023934695" sldId="5054"/>
            <ac:spMk id="15" creationId="{50ECB4E3-F346-8856-F3CC-B0FC7749927F}"/>
          </ac:spMkLst>
        </pc:spChg>
        <pc:spChg chg="add mod">
          <ac:chgData name="Gabriela Nicolas" userId="0cd9304f-57ed-43dd-ac01-67a86c2a3f11" providerId="ADAL" clId="{615620DF-C0D9-40D6-80EF-053DC40EE2D7}" dt="2023-08-29T21:08:31.190" v="1138" actId="14100"/>
          <ac:spMkLst>
            <pc:docMk/>
            <pc:sldMk cId="3023934695" sldId="5054"/>
            <ac:spMk id="16" creationId="{DAE4D234-F31F-0E6E-4562-DFE3B3EDB699}"/>
          </ac:spMkLst>
        </pc:spChg>
        <pc:spChg chg="del">
          <ac:chgData name="Gabriela Nicolas" userId="0cd9304f-57ed-43dd-ac01-67a86c2a3f11" providerId="ADAL" clId="{615620DF-C0D9-40D6-80EF-053DC40EE2D7}" dt="2023-08-29T21:00:39.392" v="1021" actId="478"/>
          <ac:spMkLst>
            <pc:docMk/>
            <pc:sldMk cId="3023934695" sldId="5054"/>
            <ac:spMk id="18" creationId="{38F03024-0C55-D6DA-AC93-31626B792A7B}"/>
          </ac:spMkLst>
        </pc:spChg>
        <pc:spChg chg="add del mod">
          <ac:chgData name="Gabriela Nicolas" userId="0cd9304f-57ed-43dd-ac01-67a86c2a3f11" providerId="ADAL" clId="{615620DF-C0D9-40D6-80EF-053DC40EE2D7}" dt="2023-08-29T21:04:35.331" v="1074" actId="478"/>
          <ac:spMkLst>
            <pc:docMk/>
            <pc:sldMk cId="3023934695" sldId="5054"/>
            <ac:spMk id="19" creationId="{10138532-C416-A44E-6425-D244EAE2A7BE}"/>
          </ac:spMkLst>
        </pc:spChg>
        <pc:spChg chg="add mod">
          <ac:chgData name="Gabriela Nicolas" userId="0cd9304f-57ed-43dd-ac01-67a86c2a3f11" providerId="ADAL" clId="{615620DF-C0D9-40D6-80EF-053DC40EE2D7}" dt="2023-08-29T21:08:00.062" v="1126" actId="1076"/>
          <ac:spMkLst>
            <pc:docMk/>
            <pc:sldMk cId="3023934695" sldId="5054"/>
            <ac:spMk id="20" creationId="{5297CBD2-BEEB-533A-015E-588C9742B4AD}"/>
          </ac:spMkLst>
        </pc:spChg>
        <pc:spChg chg="add mod">
          <ac:chgData name="Gabriela Nicolas" userId="0cd9304f-57ed-43dd-ac01-67a86c2a3f11" providerId="ADAL" clId="{615620DF-C0D9-40D6-80EF-053DC40EE2D7}" dt="2023-08-29T21:08:59.479" v="1141" actId="1076"/>
          <ac:spMkLst>
            <pc:docMk/>
            <pc:sldMk cId="3023934695" sldId="5054"/>
            <ac:spMk id="21" creationId="{A418EA13-3206-4CEE-76D9-E9FAA36CEC72}"/>
          </ac:spMkLst>
        </pc:spChg>
        <pc:spChg chg="del">
          <ac:chgData name="Gabriela Nicolas" userId="0cd9304f-57ed-43dd-ac01-67a86c2a3f11" providerId="ADAL" clId="{615620DF-C0D9-40D6-80EF-053DC40EE2D7}" dt="2023-08-29T21:00:39.392" v="1021" actId="478"/>
          <ac:spMkLst>
            <pc:docMk/>
            <pc:sldMk cId="3023934695" sldId="5054"/>
            <ac:spMk id="23" creationId="{06A01B38-2F85-41D0-6B09-21F2A43D6A4D}"/>
          </ac:spMkLst>
        </pc:spChg>
        <pc:spChg chg="del">
          <ac:chgData name="Gabriela Nicolas" userId="0cd9304f-57ed-43dd-ac01-67a86c2a3f11" providerId="ADAL" clId="{615620DF-C0D9-40D6-80EF-053DC40EE2D7}" dt="2023-08-29T21:00:39.392" v="1021" actId="478"/>
          <ac:spMkLst>
            <pc:docMk/>
            <pc:sldMk cId="3023934695" sldId="5054"/>
            <ac:spMk id="24" creationId="{9DE2FE60-4550-23A2-216C-E62F22E2A49D}"/>
          </ac:spMkLst>
        </pc:spChg>
        <pc:spChg chg="del">
          <ac:chgData name="Gabriela Nicolas" userId="0cd9304f-57ed-43dd-ac01-67a86c2a3f11" providerId="ADAL" clId="{615620DF-C0D9-40D6-80EF-053DC40EE2D7}" dt="2023-08-29T21:00:39.392" v="1021" actId="478"/>
          <ac:spMkLst>
            <pc:docMk/>
            <pc:sldMk cId="3023934695" sldId="5054"/>
            <ac:spMk id="25" creationId="{F9A85D75-4E53-D671-D1BE-24FE026F3083}"/>
          </ac:spMkLst>
        </pc:spChg>
        <pc:spChg chg="del">
          <ac:chgData name="Gabriela Nicolas" userId="0cd9304f-57ed-43dd-ac01-67a86c2a3f11" providerId="ADAL" clId="{615620DF-C0D9-40D6-80EF-053DC40EE2D7}" dt="2023-08-29T21:00:39.392" v="1021" actId="478"/>
          <ac:spMkLst>
            <pc:docMk/>
            <pc:sldMk cId="3023934695" sldId="5054"/>
            <ac:spMk id="26" creationId="{0B22D338-2B7C-FB56-CC11-10DD3D86B39A}"/>
          </ac:spMkLst>
        </pc:spChg>
        <pc:spChg chg="del">
          <ac:chgData name="Gabriela Nicolas" userId="0cd9304f-57ed-43dd-ac01-67a86c2a3f11" providerId="ADAL" clId="{615620DF-C0D9-40D6-80EF-053DC40EE2D7}" dt="2023-08-29T21:00:39.392" v="1021" actId="478"/>
          <ac:spMkLst>
            <pc:docMk/>
            <pc:sldMk cId="3023934695" sldId="5054"/>
            <ac:spMk id="27" creationId="{86DFA85A-5B11-9D8D-073A-7FC926EDBA3F}"/>
          </ac:spMkLst>
        </pc:spChg>
        <pc:spChg chg="del">
          <ac:chgData name="Gabriela Nicolas" userId="0cd9304f-57ed-43dd-ac01-67a86c2a3f11" providerId="ADAL" clId="{615620DF-C0D9-40D6-80EF-053DC40EE2D7}" dt="2023-08-29T21:00:39.392" v="1021" actId="478"/>
          <ac:spMkLst>
            <pc:docMk/>
            <pc:sldMk cId="3023934695" sldId="5054"/>
            <ac:spMk id="28" creationId="{AA6DCC95-223F-35AE-0EF2-3D98AD87DD4A}"/>
          </ac:spMkLst>
        </pc:spChg>
        <pc:spChg chg="del">
          <ac:chgData name="Gabriela Nicolas" userId="0cd9304f-57ed-43dd-ac01-67a86c2a3f11" providerId="ADAL" clId="{615620DF-C0D9-40D6-80EF-053DC40EE2D7}" dt="2023-08-29T21:00:39.392" v="1021" actId="478"/>
          <ac:spMkLst>
            <pc:docMk/>
            <pc:sldMk cId="3023934695" sldId="5054"/>
            <ac:spMk id="30" creationId="{55240FD5-4525-EF4D-0AB8-B648B908FB3D}"/>
          </ac:spMkLst>
        </pc:spChg>
        <pc:spChg chg="del">
          <ac:chgData name="Gabriela Nicolas" userId="0cd9304f-57ed-43dd-ac01-67a86c2a3f11" providerId="ADAL" clId="{615620DF-C0D9-40D6-80EF-053DC40EE2D7}" dt="2023-08-29T21:00:39.392" v="1021" actId="478"/>
          <ac:spMkLst>
            <pc:docMk/>
            <pc:sldMk cId="3023934695" sldId="5054"/>
            <ac:spMk id="31" creationId="{E0FAD61B-AA30-6A79-6F44-DA6792BA5A6B}"/>
          </ac:spMkLst>
        </pc:spChg>
        <pc:spChg chg="del">
          <ac:chgData name="Gabriela Nicolas" userId="0cd9304f-57ed-43dd-ac01-67a86c2a3f11" providerId="ADAL" clId="{615620DF-C0D9-40D6-80EF-053DC40EE2D7}" dt="2023-08-29T21:00:39.392" v="1021" actId="478"/>
          <ac:spMkLst>
            <pc:docMk/>
            <pc:sldMk cId="3023934695" sldId="5054"/>
            <ac:spMk id="33" creationId="{7FEF79C4-0100-B816-7F01-2A22CEF5F1D1}"/>
          </ac:spMkLst>
        </pc:spChg>
        <pc:spChg chg="del">
          <ac:chgData name="Gabriela Nicolas" userId="0cd9304f-57ed-43dd-ac01-67a86c2a3f11" providerId="ADAL" clId="{615620DF-C0D9-40D6-80EF-053DC40EE2D7}" dt="2023-08-29T21:00:39.392" v="1021" actId="478"/>
          <ac:spMkLst>
            <pc:docMk/>
            <pc:sldMk cId="3023934695" sldId="5054"/>
            <ac:spMk id="35" creationId="{8015D454-A1F3-C79B-A4BD-DACC7CFCD129}"/>
          </ac:spMkLst>
        </pc:spChg>
        <pc:graphicFrameChg chg="add del mod">
          <ac:chgData name="Gabriela Nicolas" userId="0cd9304f-57ed-43dd-ac01-67a86c2a3f11" providerId="ADAL" clId="{615620DF-C0D9-40D6-80EF-053DC40EE2D7}" dt="2023-08-29T21:05:59.882" v="1091" actId="478"/>
          <ac:graphicFrameMkLst>
            <pc:docMk/>
            <pc:sldMk cId="3023934695" sldId="5054"/>
            <ac:graphicFrameMk id="17" creationId="{942A8945-4AE3-2209-4B63-1EA471B74444}"/>
          </ac:graphicFrameMkLst>
        </pc:graphicFrameChg>
        <pc:graphicFrameChg chg="add mod modGraphic">
          <ac:chgData name="Gabriela Nicolas" userId="0cd9304f-57ed-43dd-ac01-67a86c2a3f11" providerId="ADAL" clId="{615620DF-C0D9-40D6-80EF-053DC40EE2D7}" dt="2023-08-29T21:08:36.520" v="1139" actId="1076"/>
          <ac:graphicFrameMkLst>
            <pc:docMk/>
            <pc:sldMk cId="3023934695" sldId="5054"/>
            <ac:graphicFrameMk id="22" creationId="{2B04C6C0-30A4-3032-5575-938A8E0537E2}"/>
          </ac:graphicFrameMkLst>
        </pc:graphicFrameChg>
        <pc:cxnChg chg="del">
          <ac:chgData name="Gabriela Nicolas" userId="0cd9304f-57ed-43dd-ac01-67a86c2a3f11" providerId="ADAL" clId="{615620DF-C0D9-40D6-80EF-053DC40EE2D7}" dt="2023-08-29T21:00:39.392" v="1021" actId="478"/>
          <ac:cxnSpMkLst>
            <pc:docMk/>
            <pc:sldMk cId="3023934695" sldId="5054"/>
            <ac:cxnSpMk id="37" creationId="{36F53D37-824F-265A-9522-005E3F6E9103}"/>
          </ac:cxnSpMkLst>
        </pc:cxnChg>
        <pc:cxnChg chg="del">
          <ac:chgData name="Gabriela Nicolas" userId="0cd9304f-57ed-43dd-ac01-67a86c2a3f11" providerId="ADAL" clId="{615620DF-C0D9-40D6-80EF-053DC40EE2D7}" dt="2023-08-29T21:00:39.392" v="1021" actId="478"/>
          <ac:cxnSpMkLst>
            <pc:docMk/>
            <pc:sldMk cId="3023934695" sldId="5054"/>
            <ac:cxnSpMk id="38" creationId="{FFA1B0DA-81AB-7C64-A3BC-4B9F22717FA9}"/>
          </ac:cxnSpMkLst>
        </pc:cxnChg>
        <pc:cxnChg chg="del">
          <ac:chgData name="Gabriela Nicolas" userId="0cd9304f-57ed-43dd-ac01-67a86c2a3f11" providerId="ADAL" clId="{615620DF-C0D9-40D6-80EF-053DC40EE2D7}" dt="2023-08-29T21:00:39.392" v="1021" actId="478"/>
          <ac:cxnSpMkLst>
            <pc:docMk/>
            <pc:sldMk cId="3023934695" sldId="5054"/>
            <ac:cxnSpMk id="39" creationId="{4AE316A0-B76C-F942-B36B-C582BB814042}"/>
          </ac:cxnSpMkLst>
        </pc:cxnChg>
      </pc:sldChg>
      <pc:sldChg chg="addSp delSp modSp add mod modNotesTx">
        <pc:chgData name="Gabriela Nicolas" userId="0cd9304f-57ed-43dd-ac01-67a86c2a3f11" providerId="ADAL" clId="{615620DF-C0D9-40D6-80EF-053DC40EE2D7}" dt="2023-08-29T21:13:25.595" v="1195" actId="108"/>
        <pc:sldMkLst>
          <pc:docMk/>
          <pc:sldMk cId="1255807524" sldId="5055"/>
        </pc:sldMkLst>
        <pc:spChg chg="mod">
          <ac:chgData name="Gabriela Nicolas" userId="0cd9304f-57ed-43dd-ac01-67a86c2a3f11" providerId="ADAL" clId="{615620DF-C0D9-40D6-80EF-053DC40EE2D7}" dt="2023-08-29T21:09:25.549" v="1150" actId="207"/>
          <ac:spMkLst>
            <pc:docMk/>
            <pc:sldMk cId="1255807524" sldId="5055"/>
            <ac:spMk id="2" creationId="{CA317B19-F4D4-C9BE-1E3A-968DB54485E0}"/>
          </ac:spMkLst>
        </pc:spChg>
        <pc:spChg chg="del">
          <ac:chgData name="Gabriela Nicolas" userId="0cd9304f-57ed-43dd-ac01-67a86c2a3f11" providerId="ADAL" clId="{615620DF-C0D9-40D6-80EF-053DC40EE2D7}" dt="2023-08-29T21:11:55.680" v="1191" actId="478"/>
          <ac:spMkLst>
            <pc:docMk/>
            <pc:sldMk cId="1255807524" sldId="5055"/>
            <ac:spMk id="3" creationId="{05F4AEF2-5325-771D-807A-71A96FA0F5DE}"/>
          </ac:spMkLst>
        </pc:spChg>
        <pc:spChg chg="mod">
          <ac:chgData name="Gabriela Nicolas" userId="0cd9304f-57ed-43dd-ac01-67a86c2a3f11" providerId="ADAL" clId="{615620DF-C0D9-40D6-80EF-053DC40EE2D7}" dt="2023-08-29T21:09:50.930" v="1163" actId="20577"/>
          <ac:spMkLst>
            <pc:docMk/>
            <pc:sldMk cId="1255807524" sldId="5055"/>
            <ac:spMk id="6" creationId="{AD050A4B-4E9D-C3DC-80FD-BB75002C35A4}"/>
          </ac:spMkLst>
        </pc:spChg>
        <pc:spChg chg="mod">
          <ac:chgData name="Gabriela Nicolas" userId="0cd9304f-57ed-43dd-ac01-67a86c2a3f11" providerId="ADAL" clId="{615620DF-C0D9-40D6-80EF-053DC40EE2D7}" dt="2023-08-29T21:10:07.097" v="1167" actId="20577"/>
          <ac:spMkLst>
            <pc:docMk/>
            <pc:sldMk cId="1255807524" sldId="5055"/>
            <ac:spMk id="8" creationId="{7C3E4420-A151-4521-0739-E076B5AC7187}"/>
          </ac:spMkLst>
        </pc:spChg>
        <pc:spChg chg="add del mod">
          <ac:chgData name="Gabriela Nicolas" userId="0cd9304f-57ed-43dd-ac01-67a86c2a3f11" providerId="ADAL" clId="{615620DF-C0D9-40D6-80EF-053DC40EE2D7}" dt="2023-08-29T21:10:22.202" v="1170"/>
          <ac:spMkLst>
            <pc:docMk/>
            <pc:sldMk cId="1255807524" sldId="5055"/>
            <ac:spMk id="13" creationId="{ED9D519E-3829-58EE-6A05-523B82C7D064}"/>
          </ac:spMkLst>
        </pc:spChg>
        <pc:spChg chg="add del mod">
          <ac:chgData name="Gabriela Nicolas" userId="0cd9304f-57ed-43dd-ac01-67a86c2a3f11" providerId="ADAL" clId="{615620DF-C0D9-40D6-80EF-053DC40EE2D7}" dt="2023-08-29T21:10:26.167" v="1172"/>
          <ac:spMkLst>
            <pc:docMk/>
            <pc:sldMk cId="1255807524" sldId="5055"/>
            <ac:spMk id="14" creationId="{BF53962C-F8A2-8AE7-BD1F-D9F2F4F8E2C7}"/>
          </ac:spMkLst>
        </pc:spChg>
        <pc:spChg chg="mod">
          <ac:chgData name="Gabriela Nicolas" userId="0cd9304f-57ed-43dd-ac01-67a86c2a3f11" providerId="ADAL" clId="{615620DF-C0D9-40D6-80EF-053DC40EE2D7}" dt="2023-08-29T21:13:16.006" v="1192" actId="255"/>
          <ac:spMkLst>
            <pc:docMk/>
            <pc:sldMk cId="1255807524" sldId="5055"/>
            <ac:spMk id="30" creationId="{55240FD5-4525-EF4D-0AB8-B648B908FB3D}"/>
          </ac:spMkLst>
        </pc:spChg>
        <pc:spChg chg="mod">
          <ac:chgData name="Gabriela Nicolas" userId="0cd9304f-57ed-43dd-ac01-67a86c2a3f11" providerId="ADAL" clId="{615620DF-C0D9-40D6-80EF-053DC40EE2D7}" dt="2023-08-29T21:13:19.710" v="1193" actId="108"/>
          <ac:spMkLst>
            <pc:docMk/>
            <pc:sldMk cId="1255807524" sldId="5055"/>
            <ac:spMk id="31" creationId="{E0FAD61B-AA30-6A79-6F44-DA6792BA5A6B}"/>
          </ac:spMkLst>
        </pc:spChg>
        <pc:spChg chg="mod">
          <ac:chgData name="Gabriela Nicolas" userId="0cd9304f-57ed-43dd-ac01-67a86c2a3f11" providerId="ADAL" clId="{615620DF-C0D9-40D6-80EF-053DC40EE2D7}" dt="2023-08-29T21:13:22.666" v="1194" actId="108"/>
          <ac:spMkLst>
            <pc:docMk/>
            <pc:sldMk cId="1255807524" sldId="5055"/>
            <ac:spMk id="33" creationId="{7FEF79C4-0100-B816-7F01-2A22CEF5F1D1}"/>
          </ac:spMkLst>
        </pc:spChg>
        <pc:spChg chg="mod">
          <ac:chgData name="Gabriela Nicolas" userId="0cd9304f-57ed-43dd-ac01-67a86c2a3f11" providerId="ADAL" clId="{615620DF-C0D9-40D6-80EF-053DC40EE2D7}" dt="2023-08-29T21:13:25.595" v="1195" actId="108"/>
          <ac:spMkLst>
            <pc:docMk/>
            <pc:sldMk cId="1255807524" sldId="5055"/>
            <ac:spMk id="35" creationId="{8015D454-A1F3-C79B-A4BD-DACC7CFCD129}"/>
          </ac:spMkLst>
        </pc:spChg>
      </pc:sldChg>
      <pc:sldChg chg="add del">
        <pc:chgData name="Gabriela Nicolas" userId="0cd9304f-57ed-43dd-ac01-67a86c2a3f11" providerId="ADAL" clId="{615620DF-C0D9-40D6-80EF-053DC40EE2D7}" dt="2023-08-29T21:09:12.211" v="1144"/>
        <pc:sldMkLst>
          <pc:docMk/>
          <pc:sldMk cId="3992515602" sldId="5055"/>
        </pc:sldMkLst>
      </pc:sldChg>
      <pc:sldChg chg="addSp delSp modSp add mod modNotesTx">
        <pc:chgData name="Gabriela Nicolas" userId="0cd9304f-57ed-43dd-ac01-67a86c2a3f11" providerId="ADAL" clId="{615620DF-C0D9-40D6-80EF-053DC40EE2D7}" dt="2023-08-29T21:17:09.259" v="1238"/>
        <pc:sldMkLst>
          <pc:docMk/>
          <pc:sldMk cId="521043388" sldId="5056"/>
        </pc:sldMkLst>
        <pc:spChg chg="add mod">
          <ac:chgData name="Gabriela Nicolas" userId="0cd9304f-57ed-43dd-ac01-67a86c2a3f11" providerId="ADAL" clId="{615620DF-C0D9-40D6-80EF-053DC40EE2D7}" dt="2023-08-29T21:16:33.712" v="1232" actId="1076"/>
          <ac:spMkLst>
            <pc:docMk/>
            <pc:sldMk cId="521043388" sldId="5056"/>
            <ac:spMk id="3" creationId="{8B65FF1F-0849-98F1-3496-86E8BC4CA0F6}"/>
          </ac:spMkLst>
        </pc:spChg>
        <pc:spChg chg="mod">
          <ac:chgData name="Gabriela Nicolas" userId="0cd9304f-57ed-43dd-ac01-67a86c2a3f11" providerId="ADAL" clId="{615620DF-C0D9-40D6-80EF-053DC40EE2D7}" dt="2023-08-29T21:16:33.712" v="1232" actId="1076"/>
          <ac:spMkLst>
            <pc:docMk/>
            <pc:sldMk cId="521043388" sldId="5056"/>
            <ac:spMk id="5" creationId="{8699C191-BD87-A2BB-8231-22BB6D02B6EF}"/>
          </ac:spMkLst>
        </pc:spChg>
        <pc:spChg chg="mod">
          <ac:chgData name="Gabriela Nicolas" userId="0cd9304f-57ed-43dd-ac01-67a86c2a3f11" providerId="ADAL" clId="{615620DF-C0D9-40D6-80EF-053DC40EE2D7}" dt="2023-08-29T21:16:33.712" v="1232" actId="1076"/>
          <ac:spMkLst>
            <pc:docMk/>
            <pc:sldMk cId="521043388" sldId="5056"/>
            <ac:spMk id="6" creationId="{AD050A4B-4E9D-C3DC-80FD-BB75002C35A4}"/>
          </ac:spMkLst>
        </pc:spChg>
        <pc:spChg chg="del">
          <ac:chgData name="Gabriela Nicolas" userId="0cd9304f-57ed-43dd-ac01-67a86c2a3f11" providerId="ADAL" clId="{615620DF-C0D9-40D6-80EF-053DC40EE2D7}" dt="2023-08-29T21:14:35.791" v="1203" actId="478"/>
          <ac:spMkLst>
            <pc:docMk/>
            <pc:sldMk cId="521043388" sldId="5056"/>
            <ac:spMk id="7" creationId="{B875D320-9414-B5A6-8660-352AEFDA973B}"/>
          </ac:spMkLst>
        </pc:spChg>
        <pc:spChg chg="del">
          <ac:chgData name="Gabriela Nicolas" userId="0cd9304f-57ed-43dd-ac01-67a86c2a3f11" providerId="ADAL" clId="{615620DF-C0D9-40D6-80EF-053DC40EE2D7}" dt="2023-08-29T21:14:35.791" v="1203" actId="478"/>
          <ac:spMkLst>
            <pc:docMk/>
            <pc:sldMk cId="521043388" sldId="5056"/>
            <ac:spMk id="8" creationId="{7C3E4420-A151-4521-0739-E076B5AC7187}"/>
          </ac:spMkLst>
        </pc:spChg>
        <pc:spChg chg="mod">
          <ac:chgData name="Gabriela Nicolas" userId="0cd9304f-57ed-43dd-ac01-67a86c2a3f11" providerId="ADAL" clId="{615620DF-C0D9-40D6-80EF-053DC40EE2D7}" dt="2023-08-29T21:16:33.712" v="1232" actId="1076"/>
          <ac:spMkLst>
            <pc:docMk/>
            <pc:sldMk cId="521043388" sldId="5056"/>
            <ac:spMk id="10" creationId="{0C6F1105-0AB2-4458-0A1C-1D089773F3DA}"/>
          </ac:spMkLst>
        </pc:spChg>
        <pc:spChg chg="mod">
          <ac:chgData name="Gabriela Nicolas" userId="0cd9304f-57ed-43dd-ac01-67a86c2a3f11" providerId="ADAL" clId="{615620DF-C0D9-40D6-80EF-053DC40EE2D7}" dt="2023-08-29T21:16:33.712" v="1232" actId="1076"/>
          <ac:spMkLst>
            <pc:docMk/>
            <pc:sldMk cId="521043388" sldId="5056"/>
            <ac:spMk id="11" creationId="{F4674EC4-9E5C-C6C7-EB5E-BF1DD00D1A3A}"/>
          </ac:spMkLst>
        </pc:spChg>
        <pc:spChg chg="mod">
          <ac:chgData name="Gabriela Nicolas" userId="0cd9304f-57ed-43dd-ac01-67a86c2a3f11" providerId="ADAL" clId="{615620DF-C0D9-40D6-80EF-053DC40EE2D7}" dt="2023-08-29T21:16:33.712" v="1232" actId="1076"/>
          <ac:spMkLst>
            <pc:docMk/>
            <pc:sldMk cId="521043388" sldId="5056"/>
            <ac:spMk id="12" creationId="{DC622E9B-AC71-44D6-F0EA-D8EE04AF29F3}"/>
          </ac:spMkLst>
        </pc:spChg>
        <pc:spChg chg="mod">
          <ac:chgData name="Gabriela Nicolas" userId="0cd9304f-57ed-43dd-ac01-67a86c2a3f11" providerId="ADAL" clId="{615620DF-C0D9-40D6-80EF-053DC40EE2D7}" dt="2023-08-29T21:16:33.712" v="1232" actId="1076"/>
          <ac:spMkLst>
            <pc:docMk/>
            <pc:sldMk cId="521043388" sldId="5056"/>
            <ac:spMk id="18" creationId="{38F03024-0C55-D6DA-AC93-31626B792A7B}"/>
          </ac:spMkLst>
        </pc:spChg>
        <pc:spChg chg="mod">
          <ac:chgData name="Gabriela Nicolas" userId="0cd9304f-57ed-43dd-ac01-67a86c2a3f11" providerId="ADAL" clId="{615620DF-C0D9-40D6-80EF-053DC40EE2D7}" dt="2023-08-29T21:16:33.712" v="1232" actId="1076"/>
          <ac:spMkLst>
            <pc:docMk/>
            <pc:sldMk cId="521043388" sldId="5056"/>
            <ac:spMk id="23" creationId="{06A01B38-2F85-41D0-6B09-21F2A43D6A4D}"/>
          </ac:spMkLst>
        </pc:spChg>
        <pc:spChg chg="mod">
          <ac:chgData name="Gabriela Nicolas" userId="0cd9304f-57ed-43dd-ac01-67a86c2a3f11" providerId="ADAL" clId="{615620DF-C0D9-40D6-80EF-053DC40EE2D7}" dt="2023-08-29T21:16:33.712" v="1232" actId="1076"/>
          <ac:spMkLst>
            <pc:docMk/>
            <pc:sldMk cId="521043388" sldId="5056"/>
            <ac:spMk id="24" creationId="{9DE2FE60-4550-23A2-216C-E62F22E2A49D}"/>
          </ac:spMkLst>
        </pc:spChg>
        <pc:spChg chg="del">
          <ac:chgData name="Gabriela Nicolas" userId="0cd9304f-57ed-43dd-ac01-67a86c2a3f11" providerId="ADAL" clId="{615620DF-C0D9-40D6-80EF-053DC40EE2D7}" dt="2023-08-29T21:14:40.747" v="1204" actId="478"/>
          <ac:spMkLst>
            <pc:docMk/>
            <pc:sldMk cId="521043388" sldId="5056"/>
            <ac:spMk id="25" creationId="{F9A85D75-4E53-D671-D1BE-24FE026F3083}"/>
          </ac:spMkLst>
        </pc:spChg>
        <pc:spChg chg="del">
          <ac:chgData name="Gabriela Nicolas" userId="0cd9304f-57ed-43dd-ac01-67a86c2a3f11" providerId="ADAL" clId="{615620DF-C0D9-40D6-80EF-053DC40EE2D7}" dt="2023-08-29T21:14:40.747" v="1204" actId="478"/>
          <ac:spMkLst>
            <pc:docMk/>
            <pc:sldMk cId="521043388" sldId="5056"/>
            <ac:spMk id="26" creationId="{0B22D338-2B7C-FB56-CC11-10DD3D86B39A}"/>
          </ac:spMkLst>
        </pc:spChg>
        <pc:spChg chg="del">
          <ac:chgData name="Gabriela Nicolas" userId="0cd9304f-57ed-43dd-ac01-67a86c2a3f11" providerId="ADAL" clId="{615620DF-C0D9-40D6-80EF-053DC40EE2D7}" dt="2023-08-29T21:14:40.747" v="1204" actId="478"/>
          <ac:spMkLst>
            <pc:docMk/>
            <pc:sldMk cId="521043388" sldId="5056"/>
            <ac:spMk id="27" creationId="{86DFA85A-5B11-9D8D-073A-7FC926EDBA3F}"/>
          </ac:spMkLst>
        </pc:spChg>
        <pc:spChg chg="del">
          <ac:chgData name="Gabriela Nicolas" userId="0cd9304f-57ed-43dd-ac01-67a86c2a3f11" providerId="ADAL" clId="{615620DF-C0D9-40D6-80EF-053DC40EE2D7}" dt="2023-08-29T21:14:40.747" v="1204" actId="478"/>
          <ac:spMkLst>
            <pc:docMk/>
            <pc:sldMk cId="521043388" sldId="5056"/>
            <ac:spMk id="28" creationId="{AA6DCC95-223F-35AE-0EF2-3D98AD87DD4A}"/>
          </ac:spMkLst>
        </pc:spChg>
        <pc:spChg chg="mod">
          <ac:chgData name="Gabriela Nicolas" userId="0cd9304f-57ed-43dd-ac01-67a86c2a3f11" providerId="ADAL" clId="{615620DF-C0D9-40D6-80EF-053DC40EE2D7}" dt="2023-08-29T21:16:33.712" v="1232" actId="1076"/>
          <ac:spMkLst>
            <pc:docMk/>
            <pc:sldMk cId="521043388" sldId="5056"/>
            <ac:spMk id="30" creationId="{55240FD5-4525-EF4D-0AB8-B648B908FB3D}"/>
          </ac:spMkLst>
        </pc:spChg>
        <pc:spChg chg="mod">
          <ac:chgData name="Gabriela Nicolas" userId="0cd9304f-57ed-43dd-ac01-67a86c2a3f11" providerId="ADAL" clId="{615620DF-C0D9-40D6-80EF-053DC40EE2D7}" dt="2023-08-29T21:16:33.712" v="1232" actId="1076"/>
          <ac:spMkLst>
            <pc:docMk/>
            <pc:sldMk cId="521043388" sldId="5056"/>
            <ac:spMk id="31" creationId="{E0FAD61B-AA30-6A79-6F44-DA6792BA5A6B}"/>
          </ac:spMkLst>
        </pc:spChg>
        <pc:spChg chg="del">
          <ac:chgData name="Gabriela Nicolas" userId="0cd9304f-57ed-43dd-ac01-67a86c2a3f11" providerId="ADAL" clId="{615620DF-C0D9-40D6-80EF-053DC40EE2D7}" dt="2023-08-29T21:14:40.747" v="1204" actId="478"/>
          <ac:spMkLst>
            <pc:docMk/>
            <pc:sldMk cId="521043388" sldId="5056"/>
            <ac:spMk id="33" creationId="{7FEF79C4-0100-B816-7F01-2A22CEF5F1D1}"/>
          </ac:spMkLst>
        </pc:spChg>
        <pc:spChg chg="del">
          <ac:chgData name="Gabriela Nicolas" userId="0cd9304f-57ed-43dd-ac01-67a86c2a3f11" providerId="ADAL" clId="{615620DF-C0D9-40D6-80EF-053DC40EE2D7}" dt="2023-08-29T21:14:40.747" v="1204" actId="478"/>
          <ac:spMkLst>
            <pc:docMk/>
            <pc:sldMk cId="521043388" sldId="5056"/>
            <ac:spMk id="35" creationId="{8015D454-A1F3-C79B-A4BD-DACC7CFCD129}"/>
          </ac:spMkLst>
        </pc:spChg>
        <pc:cxnChg chg="add mod">
          <ac:chgData name="Gabriela Nicolas" userId="0cd9304f-57ed-43dd-ac01-67a86c2a3f11" providerId="ADAL" clId="{615620DF-C0D9-40D6-80EF-053DC40EE2D7}" dt="2023-08-29T21:16:39.484" v="1233" actId="571"/>
          <ac:cxnSpMkLst>
            <pc:docMk/>
            <pc:sldMk cId="521043388" sldId="5056"/>
            <ac:cxnSpMk id="13" creationId="{37BD09AA-C189-7FE4-A263-8A8516F0D493}"/>
          </ac:cxnSpMkLst>
        </pc:cxnChg>
        <pc:cxnChg chg="mod">
          <ac:chgData name="Gabriela Nicolas" userId="0cd9304f-57ed-43dd-ac01-67a86c2a3f11" providerId="ADAL" clId="{615620DF-C0D9-40D6-80EF-053DC40EE2D7}" dt="2023-08-29T21:16:33.712" v="1232" actId="1076"/>
          <ac:cxnSpMkLst>
            <pc:docMk/>
            <pc:sldMk cId="521043388" sldId="5056"/>
            <ac:cxnSpMk id="37" creationId="{36F53D37-824F-265A-9522-005E3F6E9103}"/>
          </ac:cxnSpMkLst>
        </pc:cxnChg>
        <pc:cxnChg chg="mod">
          <ac:chgData name="Gabriela Nicolas" userId="0cd9304f-57ed-43dd-ac01-67a86c2a3f11" providerId="ADAL" clId="{615620DF-C0D9-40D6-80EF-053DC40EE2D7}" dt="2023-08-29T21:16:33.712" v="1232" actId="1076"/>
          <ac:cxnSpMkLst>
            <pc:docMk/>
            <pc:sldMk cId="521043388" sldId="5056"/>
            <ac:cxnSpMk id="38" creationId="{FFA1B0DA-81AB-7C64-A3BC-4B9F22717FA9}"/>
          </ac:cxnSpMkLst>
        </pc:cxnChg>
        <pc:cxnChg chg="del">
          <ac:chgData name="Gabriela Nicolas" userId="0cd9304f-57ed-43dd-ac01-67a86c2a3f11" providerId="ADAL" clId="{615620DF-C0D9-40D6-80EF-053DC40EE2D7}" dt="2023-08-29T21:14:40.747" v="1204" actId="478"/>
          <ac:cxnSpMkLst>
            <pc:docMk/>
            <pc:sldMk cId="521043388" sldId="5056"/>
            <ac:cxnSpMk id="39" creationId="{4AE316A0-B76C-F942-B36B-C582BB814042}"/>
          </ac:cxnSpMkLst>
        </pc:cxnChg>
      </pc:sldChg>
      <pc:sldChg chg="add del">
        <pc:chgData name="Gabriela Nicolas" userId="0cd9304f-57ed-43dd-ac01-67a86c2a3f11" providerId="ADAL" clId="{615620DF-C0D9-40D6-80EF-053DC40EE2D7}" dt="2023-08-29T21:14:18.123" v="1197"/>
        <pc:sldMkLst>
          <pc:docMk/>
          <pc:sldMk cId="2063294994" sldId="5056"/>
        </pc:sldMkLst>
      </pc:sldChg>
      <pc:sldChg chg="add del">
        <pc:chgData name="Gabriela Nicolas" userId="0cd9304f-57ed-43dd-ac01-67a86c2a3f11" providerId="ADAL" clId="{615620DF-C0D9-40D6-80EF-053DC40EE2D7}" dt="2023-08-29T21:18:11.859" v="1241"/>
        <pc:sldMkLst>
          <pc:docMk/>
          <pc:sldMk cId="1406803675" sldId="5057"/>
        </pc:sldMkLst>
      </pc:sldChg>
      <pc:sldChg chg="addSp modSp add mod modNotesTx">
        <pc:chgData name="Gabriela Nicolas" userId="0cd9304f-57ed-43dd-ac01-67a86c2a3f11" providerId="ADAL" clId="{615620DF-C0D9-40D6-80EF-053DC40EE2D7}" dt="2023-08-29T21:25:04.292" v="1335" actId="255"/>
        <pc:sldMkLst>
          <pc:docMk/>
          <pc:sldMk cId="1676056632" sldId="5057"/>
        </pc:sldMkLst>
        <pc:spChg chg="mod">
          <ac:chgData name="Gabriela Nicolas" userId="0cd9304f-57ed-43dd-ac01-67a86c2a3f11" providerId="ADAL" clId="{615620DF-C0D9-40D6-80EF-053DC40EE2D7}" dt="2023-08-29T21:18:52.842" v="1250" actId="20577"/>
          <ac:spMkLst>
            <pc:docMk/>
            <pc:sldMk cId="1676056632" sldId="5057"/>
            <ac:spMk id="2" creationId="{CA317B19-F4D4-C9BE-1E3A-968DB54485E0}"/>
          </ac:spMkLst>
        </pc:spChg>
        <pc:spChg chg="add mod">
          <ac:chgData name="Gabriela Nicolas" userId="0cd9304f-57ed-43dd-ac01-67a86c2a3f11" providerId="ADAL" clId="{615620DF-C0D9-40D6-80EF-053DC40EE2D7}" dt="2023-08-29T21:25:04.292" v="1335" actId="255"/>
          <ac:spMkLst>
            <pc:docMk/>
            <pc:sldMk cId="1676056632" sldId="5057"/>
            <ac:spMk id="3" creationId="{0D23972A-8DF0-A0E7-2502-28F299F0E706}"/>
          </ac:spMkLst>
        </pc:spChg>
        <pc:spChg chg="mod">
          <ac:chgData name="Gabriela Nicolas" userId="0cd9304f-57ed-43dd-ac01-67a86c2a3f11" providerId="ADAL" clId="{615620DF-C0D9-40D6-80EF-053DC40EE2D7}" dt="2023-08-29T21:18:50.796" v="1248" actId="1076"/>
          <ac:spMkLst>
            <pc:docMk/>
            <pc:sldMk cId="1676056632" sldId="5057"/>
            <ac:spMk id="4" creationId="{89FC8228-9FBC-0DC7-7D56-BAAE8B3353F8}"/>
          </ac:spMkLst>
        </pc:spChg>
        <pc:spChg chg="mod">
          <ac:chgData name="Gabriela Nicolas" userId="0cd9304f-57ed-43dd-ac01-67a86c2a3f11" providerId="ADAL" clId="{615620DF-C0D9-40D6-80EF-053DC40EE2D7}" dt="2023-08-29T21:18:50.796" v="1248" actId="1076"/>
          <ac:spMkLst>
            <pc:docMk/>
            <pc:sldMk cId="1676056632" sldId="5057"/>
            <ac:spMk id="5" creationId="{8699C191-BD87-A2BB-8231-22BB6D02B6EF}"/>
          </ac:spMkLst>
        </pc:spChg>
        <pc:spChg chg="mod">
          <ac:chgData name="Gabriela Nicolas" userId="0cd9304f-57ed-43dd-ac01-67a86c2a3f11" providerId="ADAL" clId="{615620DF-C0D9-40D6-80EF-053DC40EE2D7}" dt="2023-08-29T21:18:50.796" v="1248" actId="1076"/>
          <ac:spMkLst>
            <pc:docMk/>
            <pc:sldMk cId="1676056632" sldId="5057"/>
            <ac:spMk id="6" creationId="{AD050A4B-4E9D-C3DC-80FD-BB75002C35A4}"/>
          </ac:spMkLst>
        </pc:spChg>
        <pc:spChg chg="mod">
          <ac:chgData name="Gabriela Nicolas" userId="0cd9304f-57ed-43dd-ac01-67a86c2a3f11" providerId="ADAL" clId="{615620DF-C0D9-40D6-80EF-053DC40EE2D7}" dt="2023-08-29T21:18:50.796" v="1248" actId="1076"/>
          <ac:spMkLst>
            <pc:docMk/>
            <pc:sldMk cId="1676056632" sldId="5057"/>
            <ac:spMk id="7" creationId="{B875D320-9414-B5A6-8660-352AEFDA973B}"/>
          </ac:spMkLst>
        </pc:spChg>
        <pc:spChg chg="mod">
          <ac:chgData name="Gabriela Nicolas" userId="0cd9304f-57ed-43dd-ac01-67a86c2a3f11" providerId="ADAL" clId="{615620DF-C0D9-40D6-80EF-053DC40EE2D7}" dt="2023-08-29T21:18:50.796" v="1248" actId="1076"/>
          <ac:spMkLst>
            <pc:docMk/>
            <pc:sldMk cId="1676056632" sldId="5057"/>
            <ac:spMk id="8" creationId="{7C3E4420-A151-4521-0739-E076B5AC7187}"/>
          </ac:spMkLst>
        </pc:spChg>
        <pc:spChg chg="mod">
          <ac:chgData name="Gabriela Nicolas" userId="0cd9304f-57ed-43dd-ac01-67a86c2a3f11" providerId="ADAL" clId="{615620DF-C0D9-40D6-80EF-053DC40EE2D7}" dt="2023-08-29T21:18:50.796" v="1248" actId="1076"/>
          <ac:spMkLst>
            <pc:docMk/>
            <pc:sldMk cId="1676056632" sldId="5057"/>
            <ac:spMk id="9" creationId="{3D0A6396-9FD2-82DA-861E-8B342FA2D67B}"/>
          </ac:spMkLst>
        </pc:spChg>
        <pc:spChg chg="mod">
          <ac:chgData name="Gabriela Nicolas" userId="0cd9304f-57ed-43dd-ac01-67a86c2a3f11" providerId="ADAL" clId="{615620DF-C0D9-40D6-80EF-053DC40EE2D7}" dt="2023-08-29T21:18:50.796" v="1248" actId="1076"/>
          <ac:spMkLst>
            <pc:docMk/>
            <pc:sldMk cId="1676056632" sldId="5057"/>
            <ac:spMk id="10" creationId="{0C6F1105-0AB2-4458-0A1C-1D089773F3DA}"/>
          </ac:spMkLst>
        </pc:spChg>
        <pc:spChg chg="mod">
          <ac:chgData name="Gabriela Nicolas" userId="0cd9304f-57ed-43dd-ac01-67a86c2a3f11" providerId="ADAL" clId="{615620DF-C0D9-40D6-80EF-053DC40EE2D7}" dt="2023-08-29T21:18:50.796" v="1248" actId="1076"/>
          <ac:spMkLst>
            <pc:docMk/>
            <pc:sldMk cId="1676056632" sldId="5057"/>
            <ac:spMk id="18" creationId="{38F03024-0C55-D6DA-AC93-31626B792A7B}"/>
          </ac:spMkLst>
        </pc:spChg>
        <pc:spChg chg="mod">
          <ac:chgData name="Gabriela Nicolas" userId="0cd9304f-57ed-43dd-ac01-67a86c2a3f11" providerId="ADAL" clId="{615620DF-C0D9-40D6-80EF-053DC40EE2D7}" dt="2023-08-29T21:18:50.796" v="1248" actId="1076"/>
          <ac:spMkLst>
            <pc:docMk/>
            <pc:sldMk cId="1676056632" sldId="5057"/>
            <ac:spMk id="23" creationId="{06A01B38-2F85-41D0-6B09-21F2A43D6A4D}"/>
          </ac:spMkLst>
        </pc:spChg>
        <pc:spChg chg="mod">
          <ac:chgData name="Gabriela Nicolas" userId="0cd9304f-57ed-43dd-ac01-67a86c2a3f11" providerId="ADAL" clId="{615620DF-C0D9-40D6-80EF-053DC40EE2D7}" dt="2023-08-29T21:18:50.796" v="1248" actId="1076"/>
          <ac:spMkLst>
            <pc:docMk/>
            <pc:sldMk cId="1676056632" sldId="5057"/>
            <ac:spMk id="24" creationId="{9DE2FE60-4550-23A2-216C-E62F22E2A49D}"/>
          </ac:spMkLst>
        </pc:spChg>
        <pc:spChg chg="mod">
          <ac:chgData name="Gabriela Nicolas" userId="0cd9304f-57ed-43dd-ac01-67a86c2a3f11" providerId="ADAL" clId="{615620DF-C0D9-40D6-80EF-053DC40EE2D7}" dt="2023-08-29T21:18:50.796" v="1248" actId="1076"/>
          <ac:spMkLst>
            <pc:docMk/>
            <pc:sldMk cId="1676056632" sldId="5057"/>
            <ac:spMk id="25" creationId="{F9A85D75-4E53-D671-D1BE-24FE026F3083}"/>
          </ac:spMkLst>
        </pc:spChg>
        <pc:spChg chg="mod">
          <ac:chgData name="Gabriela Nicolas" userId="0cd9304f-57ed-43dd-ac01-67a86c2a3f11" providerId="ADAL" clId="{615620DF-C0D9-40D6-80EF-053DC40EE2D7}" dt="2023-08-29T21:18:50.796" v="1248" actId="1076"/>
          <ac:spMkLst>
            <pc:docMk/>
            <pc:sldMk cId="1676056632" sldId="5057"/>
            <ac:spMk id="26" creationId="{0B22D338-2B7C-FB56-CC11-10DD3D86B39A}"/>
          </ac:spMkLst>
        </pc:spChg>
        <pc:spChg chg="mod">
          <ac:chgData name="Gabriela Nicolas" userId="0cd9304f-57ed-43dd-ac01-67a86c2a3f11" providerId="ADAL" clId="{615620DF-C0D9-40D6-80EF-053DC40EE2D7}" dt="2023-08-29T21:18:50.796" v="1248" actId="1076"/>
          <ac:spMkLst>
            <pc:docMk/>
            <pc:sldMk cId="1676056632" sldId="5057"/>
            <ac:spMk id="27" creationId="{86DFA85A-5B11-9D8D-073A-7FC926EDBA3F}"/>
          </ac:spMkLst>
        </pc:spChg>
        <pc:spChg chg="mod">
          <ac:chgData name="Gabriela Nicolas" userId="0cd9304f-57ed-43dd-ac01-67a86c2a3f11" providerId="ADAL" clId="{615620DF-C0D9-40D6-80EF-053DC40EE2D7}" dt="2023-08-29T21:18:50.796" v="1248" actId="1076"/>
          <ac:spMkLst>
            <pc:docMk/>
            <pc:sldMk cId="1676056632" sldId="5057"/>
            <ac:spMk id="28" creationId="{AA6DCC95-223F-35AE-0EF2-3D98AD87DD4A}"/>
          </ac:spMkLst>
        </pc:spChg>
        <pc:spChg chg="mod">
          <ac:chgData name="Gabriela Nicolas" userId="0cd9304f-57ed-43dd-ac01-67a86c2a3f11" providerId="ADAL" clId="{615620DF-C0D9-40D6-80EF-053DC40EE2D7}" dt="2023-08-29T21:21:16.415" v="1279" actId="20577"/>
          <ac:spMkLst>
            <pc:docMk/>
            <pc:sldMk cId="1676056632" sldId="5057"/>
            <ac:spMk id="30" creationId="{55240FD5-4525-EF4D-0AB8-B648B908FB3D}"/>
          </ac:spMkLst>
        </pc:spChg>
        <pc:spChg chg="mod">
          <ac:chgData name="Gabriela Nicolas" userId="0cd9304f-57ed-43dd-ac01-67a86c2a3f11" providerId="ADAL" clId="{615620DF-C0D9-40D6-80EF-053DC40EE2D7}" dt="2023-08-29T21:21:15.932" v="1278" actId="20577"/>
          <ac:spMkLst>
            <pc:docMk/>
            <pc:sldMk cId="1676056632" sldId="5057"/>
            <ac:spMk id="31" creationId="{E0FAD61B-AA30-6A79-6F44-DA6792BA5A6B}"/>
          </ac:spMkLst>
        </pc:spChg>
        <pc:spChg chg="mod">
          <ac:chgData name="Gabriela Nicolas" userId="0cd9304f-57ed-43dd-ac01-67a86c2a3f11" providerId="ADAL" clId="{615620DF-C0D9-40D6-80EF-053DC40EE2D7}" dt="2023-08-29T21:21:14.396" v="1277" actId="20577"/>
          <ac:spMkLst>
            <pc:docMk/>
            <pc:sldMk cId="1676056632" sldId="5057"/>
            <ac:spMk id="33" creationId="{7FEF79C4-0100-B816-7F01-2A22CEF5F1D1}"/>
          </ac:spMkLst>
        </pc:spChg>
        <pc:spChg chg="mod">
          <ac:chgData name="Gabriela Nicolas" userId="0cd9304f-57ed-43dd-ac01-67a86c2a3f11" providerId="ADAL" clId="{615620DF-C0D9-40D6-80EF-053DC40EE2D7}" dt="2023-08-29T21:21:25.396" v="1280" actId="14100"/>
          <ac:spMkLst>
            <pc:docMk/>
            <pc:sldMk cId="1676056632" sldId="5057"/>
            <ac:spMk id="35" creationId="{8015D454-A1F3-C79B-A4BD-DACC7CFCD129}"/>
          </ac:spMkLst>
        </pc:spChg>
        <pc:grpChg chg="add mod">
          <ac:chgData name="Gabriela Nicolas" userId="0cd9304f-57ed-43dd-ac01-67a86c2a3f11" providerId="ADAL" clId="{615620DF-C0D9-40D6-80EF-053DC40EE2D7}" dt="2023-08-29T21:21:57.492" v="1287" actId="14100"/>
          <ac:grpSpMkLst>
            <pc:docMk/>
            <pc:sldMk cId="1676056632" sldId="5057"/>
            <ac:grpSpMk id="13" creationId="{22CE36A5-BE3F-8680-F6EC-3066D029C145}"/>
          </ac:grpSpMkLst>
        </pc:grpChg>
        <pc:cxnChg chg="mod">
          <ac:chgData name="Gabriela Nicolas" userId="0cd9304f-57ed-43dd-ac01-67a86c2a3f11" providerId="ADAL" clId="{615620DF-C0D9-40D6-80EF-053DC40EE2D7}" dt="2023-08-29T21:21:55.322" v="1286" actId="164"/>
          <ac:cxnSpMkLst>
            <pc:docMk/>
            <pc:sldMk cId="1676056632" sldId="5057"/>
            <ac:cxnSpMk id="37" creationId="{36F53D37-824F-265A-9522-005E3F6E9103}"/>
          </ac:cxnSpMkLst>
        </pc:cxnChg>
        <pc:cxnChg chg="mod">
          <ac:chgData name="Gabriela Nicolas" userId="0cd9304f-57ed-43dd-ac01-67a86c2a3f11" providerId="ADAL" clId="{615620DF-C0D9-40D6-80EF-053DC40EE2D7}" dt="2023-08-29T21:21:55.322" v="1286" actId="164"/>
          <ac:cxnSpMkLst>
            <pc:docMk/>
            <pc:sldMk cId="1676056632" sldId="5057"/>
            <ac:cxnSpMk id="38" creationId="{FFA1B0DA-81AB-7C64-A3BC-4B9F22717FA9}"/>
          </ac:cxnSpMkLst>
        </pc:cxnChg>
        <pc:cxnChg chg="mod">
          <ac:chgData name="Gabriela Nicolas" userId="0cd9304f-57ed-43dd-ac01-67a86c2a3f11" providerId="ADAL" clId="{615620DF-C0D9-40D6-80EF-053DC40EE2D7}" dt="2023-08-29T21:21:55.322" v="1286" actId="164"/>
          <ac:cxnSpMkLst>
            <pc:docMk/>
            <pc:sldMk cId="1676056632" sldId="5057"/>
            <ac:cxnSpMk id="39" creationId="{4AE316A0-B76C-F942-B36B-C582BB814042}"/>
          </ac:cxnSpMkLst>
        </pc:cxnChg>
      </pc:sldChg>
      <pc:sldChg chg="addSp delSp modSp add mod modNotesTx">
        <pc:chgData name="Gabriela Nicolas" userId="0cd9304f-57ed-43dd-ac01-67a86c2a3f11" providerId="ADAL" clId="{615620DF-C0D9-40D6-80EF-053DC40EE2D7}" dt="2023-08-29T21:25:13.188" v="1343" actId="1035"/>
        <pc:sldMkLst>
          <pc:docMk/>
          <pc:sldMk cId="2365970011" sldId="5058"/>
        </pc:sldMkLst>
        <pc:spChg chg="del">
          <ac:chgData name="Gabriela Nicolas" userId="0cd9304f-57ed-43dd-ac01-67a86c2a3f11" providerId="ADAL" clId="{615620DF-C0D9-40D6-80EF-053DC40EE2D7}" dt="2023-08-29T21:23:08.270" v="1305" actId="478"/>
          <ac:spMkLst>
            <pc:docMk/>
            <pc:sldMk cId="2365970011" sldId="5058"/>
            <ac:spMk id="3" creationId="{0D23972A-8DF0-A0E7-2502-28F299F0E706}"/>
          </ac:spMkLst>
        </pc:spChg>
        <pc:spChg chg="mod">
          <ac:chgData name="Gabriela Nicolas" userId="0cd9304f-57ed-43dd-ac01-67a86c2a3f11" providerId="ADAL" clId="{615620DF-C0D9-40D6-80EF-053DC40EE2D7}" dt="2023-08-29T21:22:46.620" v="1303" actId="20577"/>
          <ac:spMkLst>
            <pc:docMk/>
            <pc:sldMk cId="2365970011" sldId="5058"/>
            <ac:spMk id="6" creationId="{AD050A4B-4E9D-C3DC-80FD-BB75002C35A4}"/>
          </ac:spMkLst>
        </pc:spChg>
        <pc:spChg chg="mod">
          <ac:chgData name="Gabriela Nicolas" userId="0cd9304f-57ed-43dd-ac01-67a86c2a3f11" providerId="ADAL" clId="{615620DF-C0D9-40D6-80EF-053DC40EE2D7}" dt="2023-08-29T21:22:49.358" v="1304" actId="20577"/>
          <ac:spMkLst>
            <pc:docMk/>
            <pc:sldMk cId="2365970011" sldId="5058"/>
            <ac:spMk id="8" creationId="{7C3E4420-A151-4521-0739-E076B5AC7187}"/>
          </ac:spMkLst>
        </pc:spChg>
        <pc:spChg chg="del">
          <ac:chgData name="Gabriela Nicolas" userId="0cd9304f-57ed-43dd-ac01-67a86c2a3f11" providerId="ADAL" clId="{615620DF-C0D9-40D6-80EF-053DC40EE2D7}" dt="2023-08-29T21:23:18.386" v="1307" actId="478"/>
          <ac:spMkLst>
            <pc:docMk/>
            <pc:sldMk cId="2365970011" sldId="5058"/>
            <ac:spMk id="10" creationId="{0C6F1105-0AB2-4458-0A1C-1D089773F3DA}"/>
          </ac:spMkLst>
        </pc:spChg>
        <pc:spChg chg="add mod">
          <ac:chgData name="Gabriela Nicolas" userId="0cd9304f-57ed-43dd-ac01-67a86c2a3f11" providerId="ADAL" clId="{615620DF-C0D9-40D6-80EF-053DC40EE2D7}" dt="2023-08-29T21:25:13.188" v="1343" actId="1035"/>
          <ac:spMkLst>
            <pc:docMk/>
            <pc:sldMk cId="2365970011" sldId="5058"/>
            <ac:spMk id="14" creationId="{F9AB4D89-3F7C-225D-5117-AC8A122C700E}"/>
          </ac:spMkLst>
        </pc:spChg>
        <pc:spChg chg="del">
          <ac:chgData name="Gabriela Nicolas" userId="0cd9304f-57ed-43dd-ac01-67a86c2a3f11" providerId="ADAL" clId="{615620DF-C0D9-40D6-80EF-053DC40EE2D7}" dt="2023-08-29T21:23:16.512" v="1306" actId="478"/>
          <ac:spMkLst>
            <pc:docMk/>
            <pc:sldMk cId="2365970011" sldId="5058"/>
            <ac:spMk id="18" creationId="{38F03024-0C55-D6DA-AC93-31626B792A7B}"/>
          </ac:spMkLst>
        </pc:spChg>
        <pc:spChg chg="del">
          <ac:chgData name="Gabriela Nicolas" userId="0cd9304f-57ed-43dd-ac01-67a86c2a3f11" providerId="ADAL" clId="{615620DF-C0D9-40D6-80EF-053DC40EE2D7}" dt="2023-08-29T21:23:16.512" v="1306" actId="478"/>
          <ac:spMkLst>
            <pc:docMk/>
            <pc:sldMk cId="2365970011" sldId="5058"/>
            <ac:spMk id="30" creationId="{55240FD5-4525-EF4D-0AB8-B648B908FB3D}"/>
          </ac:spMkLst>
        </pc:spChg>
        <pc:spChg chg="mod">
          <ac:chgData name="Gabriela Nicolas" userId="0cd9304f-57ed-43dd-ac01-67a86c2a3f11" providerId="ADAL" clId="{615620DF-C0D9-40D6-80EF-053DC40EE2D7}" dt="2023-08-29T21:24:21.738" v="1324" actId="255"/>
          <ac:spMkLst>
            <pc:docMk/>
            <pc:sldMk cId="2365970011" sldId="5058"/>
            <ac:spMk id="31" creationId="{E0FAD61B-AA30-6A79-6F44-DA6792BA5A6B}"/>
          </ac:spMkLst>
        </pc:spChg>
        <pc:spChg chg="mod">
          <ac:chgData name="Gabriela Nicolas" userId="0cd9304f-57ed-43dd-ac01-67a86c2a3f11" providerId="ADAL" clId="{615620DF-C0D9-40D6-80EF-053DC40EE2D7}" dt="2023-08-29T21:24:26.452" v="1326" actId="20577"/>
          <ac:spMkLst>
            <pc:docMk/>
            <pc:sldMk cId="2365970011" sldId="5058"/>
            <ac:spMk id="33" creationId="{7FEF79C4-0100-B816-7F01-2A22CEF5F1D1}"/>
          </ac:spMkLst>
        </pc:spChg>
        <pc:spChg chg="mod">
          <ac:chgData name="Gabriela Nicolas" userId="0cd9304f-57ed-43dd-ac01-67a86c2a3f11" providerId="ADAL" clId="{615620DF-C0D9-40D6-80EF-053DC40EE2D7}" dt="2023-08-29T21:24:33.850" v="1327" actId="20577"/>
          <ac:spMkLst>
            <pc:docMk/>
            <pc:sldMk cId="2365970011" sldId="5058"/>
            <ac:spMk id="35" creationId="{8015D454-A1F3-C79B-A4BD-DACC7CFCD129}"/>
          </ac:spMkLst>
        </pc:spChg>
      </pc:sldChg>
      <pc:sldChg chg="add del">
        <pc:chgData name="Gabriela Nicolas" userId="0cd9304f-57ed-43dd-ac01-67a86c2a3f11" providerId="ADAL" clId="{615620DF-C0D9-40D6-80EF-053DC40EE2D7}" dt="2023-08-29T21:22:18.995" v="1298"/>
        <pc:sldMkLst>
          <pc:docMk/>
          <pc:sldMk cId="2491127064" sldId="5058"/>
        </pc:sldMkLst>
      </pc:sldChg>
      <pc:sldChg chg="add del">
        <pc:chgData name="Gabriela Nicolas" userId="0cd9304f-57ed-43dd-ac01-67a86c2a3f11" providerId="ADAL" clId="{615620DF-C0D9-40D6-80EF-053DC40EE2D7}" dt="2023-08-29T21:25:47.777" v="1346"/>
        <pc:sldMkLst>
          <pc:docMk/>
          <pc:sldMk cId="265005860" sldId="5059"/>
        </pc:sldMkLst>
      </pc:sldChg>
      <pc:sldChg chg="addSp delSp modSp add mod modNotesTx">
        <pc:chgData name="Gabriela Nicolas" userId="0cd9304f-57ed-43dd-ac01-67a86c2a3f11" providerId="ADAL" clId="{615620DF-C0D9-40D6-80EF-053DC40EE2D7}" dt="2023-08-29T22:18:32.664" v="1466" actId="1035"/>
        <pc:sldMkLst>
          <pc:docMk/>
          <pc:sldMk cId="3730637416" sldId="5059"/>
        </pc:sldMkLst>
        <pc:spChg chg="mod">
          <ac:chgData name="Gabriela Nicolas" userId="0cd9304f-57ed-43dd-ac01-67a86c2a3f11" providerId="ADAL" clId="{615620DF-C0D9-40D6-80EF-053DC40EE2D7}" dt="2023-08-29T21:26:08.461" v="1351" actId="255"/>
          <ac:spMkLst>
            <pc:docMk/>
            <pc:sldMk cId="3730637416" sldId="5059"/>
            <ac:spMk id="2" creationId="{CA317B19-F4D4-C9BE-1E3A-968DB54485E0}"/>
          </ac:spMkLst>
        </pc:spChg>
        <pc:spChg chg="add del mod">
          <ac:chgData name="Gabriela Nicolas" userId="0cd9304f-57ed-43dd-ac01-67a86c2a3f11" providerId="ADAL" clId="{615620DF-C0D9-40D6-80EF-053DC40EE2D7}" dt="2023-08-29T21:27:12.394" v="1357" actId="478"/>
          <ac:spMkLst>
            <pc:docMk/>
            <pc:sldMk cId="3730637416" sldId="5059"/>
            <ac:spMk id="3" creationId="{D75E27E9-038C-EBF7-9F5B-B876A40455DF}"/>
          </ac:spMkLst>
        </pc:spChg>
        <pc:spChg chg="mod">
          <ac:chgData name="Gabriela Nicolas" userId="0cd9304f-57ed-43dd-ac01-67a86c2a3f11" providerId="ADAL" clId="{615620DF-C0D9-40D6-80EF-053DC40EE2D7}" dt="2023-08-29T22:18:28.739" v="1453" actId="1035"/>
          <ac:spMkLst>
            <pc:docMk/>
            <pc:sldMk cId="3730637416" sldId="5059"/>
            <ac:spMk id="4" creationId="{89FC8228-9FBC-0DC7-7D56-BAAE8B3353F8}"/>
          </ac:spMkLst>
        </pc:spChg>
        <pc:spChg chg="mod">
          <ac:chgData name="Gabriela Nicolas" userId="0cd9304f-57ed-43dd-ac01-67a86c2a3f11" providerId="ADAL" clId="{615620DF-C0D9-40D6-80EF-053DC40EE2D7}" dt="2023-08-29T22:18:28.739" v="1453" actId="1035"/>
          <ac:spMkLst>
            <pc:docMk/>
            <pc:sldMk cId="3730637416" sldId="5059"/>
            <ac:spMk id="5" creationId="{8699C191-BD87-A2BB-8231-22BB6D02B6EF}"/>
          </ac:spMkLst>
        </pc:spChg>
        <pc:spChg chg="mod">
          <ac:chgData name="Gabriela Nicolas" userId="0cd9304f-57ed-43dd-ac01-67a86c2a3f11" providerId="ADAL" clId="{615620DF-C0D9-40D6-80EF-053DC40EE2D7}" dt="2023-08-29T22:18:28.739" v="1453" actId="1035"/>
          <ac:spMkLst>
            <pc:docMk/>
            <pc:sldMk cId="3730637416" sldId="5059"/>
            <ac:spMk id="6" creationId="{AD050A4B-4E9D-C3DC-80FD-BB75002C35A4}"/>
          </ac:spMkLst>
        </pc:spChg>
        <pc:spChg chg="del">
          <ac:chgData name="Gabriela Nicolas" userId="0cd9304f-57ed-43dd-ac01-67a86c2a3f11" providerId="ADAL" clId="{615620DF-C0D9-40D6-80EF-053DC40EE2D7}" dt="2023-08-29T21:26:55.104" v="1354" actId="478"/>
          <ac:spMkLst>
            <pc:docMk/>
            <pc:sldMk cId="3730637416" sldId="5059"/>
            <ac:spMk id="7" creationId="{B875D320-9414-B5A6-8660-352AEFDA973B}"/>
          </ac:spMkLst>
        </pc:spChg>
        <pc:spChg chg="del">
          <ac:chgData name="Gabriela Nicolas" userId="0cd9304f-57ed-43dd-ac01-67a86c2a3f11" providerId="ADAL" clId="{615620DF-C0D9-40D6-80EF-053DC40EE2D7}" dt="2023-08-29T21:26:55.104" v="1354" actId="478"/>
          <ac:spMkLst>
            <pc:docMk/>
            <pc:sldMk cId="3730637416" sldId="5059"/>
            <ac:spMk id="8" creationId="{7C3E4420-A151-4521-0739-E076B5AC7187}"/>
          </ac:spMkLst>
        </pc:spChg>
        <pc:spChg chg="del">
          <ac:chgData name="Gabriela Nicolas" userId="0cd9304f-57ed-43dd-ac01-67a86c2a3f11" providerId="ADAL" clId="{615620DF-C0D9-40D6-80EF-053DC40EE2D7}" dt="2023-08-29T22:15:24.989" v="1364" actId="478"/>
          <ac:spMkLst>
            <pc:docMk/>
            <pc:sldMk cId="3730637416" sldId="5059"/>
            <ac:spMk id="9" creationId="{3D0A6396-9FD2-82DA-861E-8B342FA2D67B}"/>
          </ac:spMkLst>
        </pc:spChg>
        <pc:spChg chg="add del mod">
          <ac:chgData name="Gabriela Nicolas" userId="0cd9304f-57ed-43dd-ac01-67a86c2a3f11" providerId="ADAL" clId="{615620DF-C0D9-40D6-80EF-053DC40EE2D7}" dt="2023-08-29T21:27:12.394" v="1357" actId="478"/>
          <ac:spMkLst>
            <pc:docMk/>
            <pc:sldMk cId="3730637416" sldId="5059"/>
            <ac:spMk id="10" creationId="{84DB9272-B705-42CB-E809-E8539F3C2EA5}"/>
          </ac:spMkLst>
        </pc:spChg>
        <pc:spChg chg="del">
          <ac:chgData name="Gabriela Nicolas" userId="0cd9304f-57ed-43dd-ac01-67a86c2a3f11" providerId="ADAL" clId="{615620DF-C0D9-40D6-80EF-053DC40EE2D7}" dt="2023-08-29T22:17:54.261" v="1429" actId="478"/>
          <ac:spMkLst>
            <pc:docMk/>
            <pc:sldMk cId="3730637416" sldId="5059"/>
            <ac:spMk id="14" creationId="{F9AB4D89-3F7C-225D-5117-AC8A122C700E}"/>
          </ac:spMkLst>
        </pc:spChg>
        <pc:spChg chg="add mod">
          <ac:chgData name="Gabriela Nicolas" userId="0cd9304f-57ed-43dd-ac01-67a86c2a3f11" providerId="ADAL" clId="{615620DF-C0D9-40D6-80EF-053DC40EE2D7}" dt="2023-08-29T22:18:28.739" v="1453" actId="1035"/>
          <ac:spMkLst>
            <pc:docMk/>
            <pc:sldMk cId="3730637416" sldId="5059"/>
            <ac:spMk id="15" creationId="{67B3CCA2-3FEE-BFD5-63AB-5B19838A3E79}"/>
          </ac:spMkLst>
        </pc:spChg>
        <pc:spChg chg="add mod">
          <ac:chgData name="Gabriela Nicolas" userId="0cd9304f-57ed-43dd-ac01-67a86c2a3f11" providerId="ADAL" clId="{615620DF-C0D9-40D6-80EF-053DC40EE2D7}" dt="2023-08-29T22:18:28.739" v="1453" actId="1035"/>
          <ac:spMkLst>
            <pc:docMk/>
            <pc:sldMk cId="3730637416" sldId="5059"/>
            <ac:spMk id="16" creationId="{D24B9095-11C8-BD3D-1B9D-B241569A3E95}"/>
          </ac:spMkLst>
        </pc:spChg>
        <pc:spChg chg="add mod">
          <ac:chgData name="Gabriela Nicolas" userId="0cd9304f-57ed-43dd-ac01-67a86c2a3f11" providerId="ADAL" clId="{615620DF-C0D9-40D6-80EF-053DC40EE2D7}" dt="2023-08-29T22:18:28.739" v="1453" actId="1035"/>
          <ac:spMkLst>
            <pc:docMk/>
            <pc:sldMk cId="3730637416" sldId="5059"/>
            <ac:spMk id="17" creationId="{2B33A1FA-FF16-D657-3706-123C35A950F4}"/>
          </ac:spMkLst>
        </pc:spChg>
        <pc:spChg chg="add mod">
          <ac:chgData name="Gabriela Nicolas" userId="0cd9304f-57ed-43dd-ac01-67a86c2a3f11" providerId="ADAL" clId="{615620DF-C0D9-40D6-80EF-053DC40EE2D7}" dt="2023-08-29T22:18:28.739" v="1453" actId="1035"/>
          <ac:spMkLst>
            <pc:docMk/>
            <pc:sldMk cId="3730637416" sldId="5059"/>
            <ac:spMk id="18" creationId="{ECFED87A-D53E-435D-AE54-A6E0AA956AB9}"/>
          </ac:spMkLst>
        </pc:spChg>
        <pc:spChg chg="add mod">
          <ac:chgData name="Gabriela Nicolas" userId="0cd9304f-57ed-43dd-ac01-67a86c2a3f11" providerId="ADAL" clId="{615620DF-C0D9-40D6-80EF-053DC40EE2D7}" dt="2023-08-29T22:18:32.664" v="1466" actId="1035"/>
          <ac:spMkLst>
            <pc:docMk/>
            <pc:sldMk cId="3730637416" sldId="5059"/>
            <ac:spMk id="20" creationId="{27CC4A66-E958-BCE5-AAD1-17CDD0B58ADA}"/>
          </ac:spMkLst>
        </pc:spChg>
        <pc:spChg chg="del">
          <ac:chgData name="Gabriela Nicolas" userId="0cd9304f-57ed-43dd-ac01-67a86c2a3f11" providerId="ADAL" clId="{615620DF-C0D9-40D6-80EF-053DC40EE2D7}" dt="2023-08-29T22:15:27.575" v="1365" actId="478"/>
          <ac:spMkLst>
            <pc:docMk/>
            <pc:sldMk cId="3730637416" sldId="5059"/>
            <ac:spMk id="23" creationId="{06A01B38-2F85-41D0-6B09-21F2A43D6A4D}"/>
          </ac:spMkLst>
        </pc:spChg>
        <pc:spChg chg="del">
          <ac:chgData name="Gabriela Nicolas" userId="0cd9304f-57ed-43dd-ac01-67a86c2a3f11" providerId="ADAL" clId="{615620DF-C0D9-40D6-80EF-053DC40EE2D7}" dt="2023-08-29T22:15:24.989" v="1364" actId="478"/>
          <ac:spMkLst>
            <pc:docMk/>
            <pc:sldMk cId="3730637416" sldId="5059"/>
            <ac:spMk id="24" creationId="{9DE2FE60-4550-23A2-216C-E62F22E2A49D}"/>
          </ac:spMkLst>
        </pc:spChg>
        <pc:spChg chg="del">
          <ac:chgData name="Gabriela Nicolas" userId="0cd9304f-57ed-43dd-ac01-67a86c2a3f11" providerId="ADAL" clId="{615620DF-C0D9-40D6-80EF-053DC40EE2D7}" dt="2023-08-29T22:15:27.575" v="1365" actId="478"/>
          <ac:spMkLst>
            <pc:docMk/>
            <pc:sldMk cId="3730637416" sldId="5059"/>
            <ac:spMk id="25" creationId="{F9A85D75-4E53-D671-D1BE-24FE026F3083}"/>
          </ac:spMkLst>
        </pc:spChg>
        <pc:spChg chg="del">
          <ac:chgData name="Gabriela Nicolas" userId="0cd9304f-57ed-43dd-ac01-67a86c2a3f11" providerId="ADAL" clId="{615620DF-C0D9-40D6-80EF-053DC40EE2D7}" dt="2023-08-29T22:15:24.989" v="1364" actId="478"/>
          <ac:spMkLst>
            <pc:docMk/>
            <pc:sldMk cId="3730637416" sldId="5059"/>
            <ac:spMk id="26" creationId="{0B22D338-2B7C-FB56-CC11-10DD3D86B39A}"/>
          </ac:spMkLst>
        </pc:spChg>
        <pc:spChg chg="del">
          <ac:chgData name="Gabriela Nicolas" userId="0cd9304f-57ed-43dd-ac01-67a86c2a3f11" providerId="ADAL" clId="{615620DF-C0D9-40D6-80EF-053DC40EE2D7}" dt="2023-08-29T22:15:27.575" v="1365" actId="478"/>
          <ac:spMkLst>
            <pc:docMk/>
            <pc:sldMk cId="3730637416" sldId="5059"/>
            <ac:spMk id="27" creationId="{86DFA85A-5B11-9D8D-073A-7FC926EDBA3F}"/>
          </ac:spMkLst>
        </pc:spChg>
        <pc:spChg chg="del">
          <ac:chgData name="Gabriela Nicolas" userId="0cd9304f-57ed-43dd-ac01-67a86c2a3f11" providerId="ADAL" clId="{615620DF-C0D9-40D6-80EF-053DC40EE2D7}" dt="2023-08-29T22:15:24.989" v="1364" actId="478"/>
          <ac:spMkLst>
            <pc:docMk/>
            <pc:sldMk cId="3730637416" sldId="5059"/>
            <ac:spMk id="28" creationId="{AA6DCC95-223F-35AE-0EF2-3D98AD87DD4A}"/>
          </ac:spMkLst>
        </pc:spChg>
        <pc:spChg chg="mod">
          <ac:chgData name="Gabriela Nicolas" userId="0cd9304f-57ed-43dd-ac01-67a86c2a3f11" providerId="ADAL" clId="{615620DF-C0D9-40D6-80EF-053DC40EE2D7}" dt="2023-08-29T22:18:28.739" v="1453" actId="1035"/>
          <ac:spMkLst>
            <pc:docMk/>
            <pc:sldMk cId="3730637416" sldId="5059"/>
            <ac:spMk id="31" creationId="{E0FAD61B-AA30-6A79-6F44-DA6792BA5A6B}"/>
          </ac:spMkLst>
        </pc:spChg>
        <pc:spChg chg="mod">
          <ac:chgData name="Gabriela Nicolas" userId="0cd9304f-57ed-43dd-ac01-67a86c2a3f11" providerId="ADAL" clId="{615620DF-C0D9-40D6-80EF-053DC40EE2D7}" dt="2023-08-29T22:18:28.739" v="1453" actId="1035"/>
          <ac:spMkLst>
            <pc:docMk/>
            <pc:sldMk cId="3730637416" sldId="5059"/>
            <ac:spMk id="33" creationId="{7FEF79C4-0100-B816-7F01-2A22CEF5F1D1}"/>
          </ac:spMkLst>
        </pc:spChg>
        <pc:spChg chg="mod">
          <ac:chgData name="Gabriela Nicolas" userId="0cd9304f-57ed-43dd-ac01-67a86c2a3f11" providerId="ADAL" clId="{615620DF-C0D9-40D6-80EF-053DC40EE2D7}" dt="2023-08-29T22:18:28.739" v="1453" actId="1035"/>
          <ac:spMkLst>
            <pc:docMk/>
            <pc:sldMk cId="3730637416" sldId="5059"/>
            <ac:spMk id="35" creationId="{8015D454-A1F3-C79B-A4BD-DACC7CFCD129}"/>
          </ac:spMkLst>
        </pc:spChg>
        <pc:grpChg chg="del">
          <ac:chgData name="Gabriela Nicolas" userId="0cd9304f-57ed-43dd-ac01-67a86c2a3f11" providerId="ADAL" clId="{615620DF-C0D9-40D6-80EF-053DC40EE2D7}" dt="2023-08-29T22:15:37.464" v="1366" actId="165"/>
          <ac:grpSpMkLst>
            <pc:docMk/>
            <pc:sldMk cId="3730637416" sldId="5059"/>
            <ac:grpSpMk id="13" creationId="{22CE36A5-BE3F-8680-F6EC-3066D029C145}"/>
          </ac:grpSpMkLst>
        </pc:grpChg>
        <pc:cxnChg chg="add mod">
          <ac:chgData name="Gabriela Nicolas" userId="0cd9304f-57ed-43dd-ac01-67a86c2a3f11" providerId="ADAL" clId="{615620DF-C0D9-40D6-80EF-053DC40EE2D7}" dt="2023-08-29T22:18:28.739" v="1453" actId="1035"/>
          <ac:cxnSpMkLst>
            <pc:docMk/>
            <pc:sldMk cId="3730637416" sldId="5059"/>
            <ac:cxnSpMk id="19" creationId="{B77C5562-81C6-DAC3-DDB9-556742CCDA8A}"/>
          </ac:cxnSpMkLst>
        </pc:cxnChg>
        <pc:cxnChg chg="mod topLvl">
          <ac:chgData name="Gabriela Nicolas" userId="0cd9304f-57ed-43dd-ac01-67a86c2a3f11" providerId="ADAL" clId="{615620DF-C0D9-40D6-80EF-053DC40EE2D7}" dt="2023-08-29T22:18:28.739" v="1453" actId="1035"/>
          <ac:cxnSpMkLst>
            <pc:docMk/>
            <pc:sldMk cId="3730637416" sldId="5059"/>
            <ac:cxnSpMk id="37" creationId="{36F53D37-824F-265A-9522-005E3F6E9103}"/>
          </ac:cxnSpMkLst>
        </pc:cxnChg>
        <pc:cxnChg chg="mod topLvl">
          <ac:chgData name="Gabriela Nicolas" userId="0cd9304f-57ed-43dd-ac01-67a86c2a3f11" providerId="ADAL" clId="{615620DF-C0D9-40D6-80EF-053DC40EE2D7}" dt="2023-08-29T22:18:28.739" v="1453" actId="1035"/>
          <ac:cxnSpMkLst>
            <pc:docMk/>
            <pc:sldMk cId="3730637416" sldId="5059"/>
            <ac:cxnSpMk id="38" creationId="{FFA1B0DA-81AB-7C64-A3BC-4B9F22717FA9}"/>
          </ac:cxnSpMkLst>
        </pc:cxnChg>
        <pc:cxnChg chg="mod topLvl">
          <ac:chgData name="Gabriela Nicolas" userId="0cd9304f-57ed-43dd-ac01-67a86c2a3f11" providerId="ADAL" clId="{615620DF-C0D9-40D6-80EF-053DC40EE2D7}" dt="2023-08-29T22:18:28.739" v="1453" actId="1035"/>
          <ac:cxnSpMkLst>
            <pc:docMk/>
            <pc:sldMk cId="3730637416" sldId="5059"/>
            <ac:cxnSpMk id="39" creationId="{4AE316A0-B76C-F942-B36B-C582BB814042}"/>
          </ac:cxnSpMkLst>
        </pc:cxnChg>
      </pc:sldChg>
      <pc:sldChg chg="add del">
        <pc:chgData name="Gabriela Nicolas" userId="0cd9304f-57ed-43dd-ac01-67a86c2a3f11" providerId="ADAL" clId="{615620DF-C0D9-40D6-80EF-053DC40EE2D7}" dt="2023-08-29T22:18:51.958" v="1469"/>
        <pc:sldMkLst>
          <pc:docMk/>
          <pc:sldMk cId="3170681400" sldId="5060"/>
        </pc:sldMkLst>
      </pc:sldChg>
      <pc:sldChg chg="addSp delSp modSp add mod modNotesTx">
        <pc:chgData name="Gabriela Nicolas" userId="0cd9304f-57ed-43dd-ac01-67a86c2a3f11" providerId="ADAL" clId="{615620DF-C0D9-40D6-80EF-053DC40EE2D7}" dt="2023-08-29T22:28:04.911" v="1641" actId="1035"/>
        <pc:sldMkLst>
          <pc:docMk/>
          <pc:sldMk cId="4237046355" sldId="5060"/>
        </pc:sldMkLst>
        <pc:spChg chg="mod">
          <ac:chgData name="Gabriela Nicolas" userId="0cd9304f-57ed-43dd-ac01-67a86c2a3f11" providerId="ADAL" clId="{615620DF-C0D9-40D6-80EF-053DC40EE2D7}" dt="2023-08-29T22:25:26.807" v="1549" actId="20577"/>
          <ac:spMkLst>
            <pc:docMk/>
            <pc:sldMk cId="4237046355" sldId="5060"/>
            <ac:spMk id="2" creationId="{CA317B19-F4D4-C9BE-1E3A-968DB54485E0}"/>
          </ac:spMkLst>
        </pc:spChg>
        <pc:spChg chg="add del mod">
          <ac:chgData name="Gabriela Nicolas" userId="0cd9304f-57ed-43dd-ac01-67a86c2a3f11" providerId="ADAL" clId="{615620DF-C0D9-40D6-80EF-053DC40EE2D7}" dt="2023-08-29T22:21:56.860" v="1477" actId="478"/>
          <ac:spMkLst>
            <pc:docMk/>
            <pc:sldMk cId="4237046355" sldId="5060"/>
            <ac:spMk id="3" creationId="{DDF9F890-4CF4-B231-88AF-DF2C907199DF}"/>
          </ac:spMkLst>
        </pc:spChg>
        <pc:spChg chg="mod">
          <ac:chgData name="Gabriela Nicolas" userId="0cd9304f-57ed-43dd-ac01-67a86c2a3f11" providerId="ADAL" clId="{615620DF-C0D9-40D6-80EF-053DC40EE2D7}" dt="2023-08-29T22:25:20.299" v="1546" actId="1076"/>
          <ac:spMkLst>
            <pc:docMk/>
            <pc:sldMk cId="4237046355" sldId="5060"/>
            <ac:spMk id="4" creationId="{89FC8228-9FBC-0DC7-7D56-BAAE8B3353F8}"/>
          </ac:spMkLst>
        </pc:spChg>
        <pc:spChg chg="mod">
          <ac:chgData name="Gabriela Nicolas" userId="0cd9304f-57ed-43dd-ac01-67a86c2a3f11" providerId="ADAL" clId="{615620DF-C0D9-40D6-80EF-053DC40EE2D7}" dt="2023-08-29T22:25:20.299" v="1546" actId="1076"/>
          <ac:spMkLst>
            <pc:docMk/>
            <pc:sldMk cId="4237046355" sldId="5060"/>
            <ac:spMk id="5" creationId="{8699C191-BD87-A2BB-8231-22BB6D02B6EF}"/>
          </ac:spMkLst>
        </pc:spChg>
        <pc:spChg chg="mod">
          <ac:chgData name="Gabriela Nicolas" userId="0cd9304f-57ed-43dd-ac01-67a86c2a3f11" providerId="ADAL" clId="{615620DF-C0D9-40D6-80EF-053DC40EE2D7}" dt="2023-08-29T22:25:20.299" v="1546" actId="1076"/>
          <ac:spMkLst>
            <pc:docMk/>
            <pc:sldMk cId="4237046355" sldId="5060"/>
            <ac:spMk id="6" creationId="{AD050A4B-4E9D-C3DC-80FD-BB75002C35A4}"/>
          </ac:spMkLst>
        </pc:spChg>
        <pc:spChg chg="add del mod">
          <ac:chgData name="Gabriela Nicolas" userId="0cd9304f-57ed-43dd-ac01-67a86c2a3f11" providerId="ADAL" clId="{615620DF-C0D9-40D6-80EF-053DC40EE2D7}" dt="2023-08-29T22:21:56.860" v="1477" actId="478"/>
          <ac:spMkLst>
            <pc:docMk/>
            <pc:sldMk cId="4237046355" sldId="5060"/>
            <ac:spMk id="7" creationId="{D52F7DCF-9A6C-C97F-FB1D-CC51D92ADB22}"/>
          </ac:spMkLst>
        </pc:spChg>
        <pc:spChg chg="add del mod">
          <ac:chgData name="Gabriela Nicolas" userId="0cd9304f-57ed-43dd-ac01-67a86c2a3f11" providerId="ADAL" clId="{615620DF-C0D9-40D6-80EF-053DC40EE2D7}" dt="2023-08-29T22:21:56.860" v="1477" actId="478"/>
          <ac:spMkLst>
            <pc:docMk/>
            <pc:sldMk cId="4237046355" sldId="5060"/>
            <ac:spMk id="8" creationId="{8AEC9E82-1F62-A588-4A58-EF3D3E2FCDD1}"/>
          </ac:spMkLst>
        </pc:spChg>
        <pc:spChg chg="add mod">
          <ac:chgData name="Gabriela Nicolas" userId="0cd9304f-57ed-43dd-ac01-67a86c2a3f11" providerId="ADAL" clId="{615620DF-C0D9-40D6-80EF-053DC40EE2D7}" dt="2023-08-29T22:25:20.299" v="1546" actId="1076"/>
          <ac:spMkLst>
            <pc:docMk/>
            <pc:sldMk cId="4237046355" sldId="5060"/>
            <ac:spMk id="9" creationId="{63FA66D8-FC82-4C86-FC83-A21179676348}"/>
          </ac:spMkLst>
        </pc:spChg>
        <pc:spChg chg="add mod">
          <ac:chgData name="Gabriela Nicolas" userId="0cd9304f-57ed-43dd-ac01-67a86c2a3f11" providerId="ADAL" clId="{615620DF-C0D9-40D6-80EF-053DC40EE2D7}" dt="2023-08-29T22:25:20.299" v="1546" actId="1076"/>
          <ac:spMkLst>
            <pc:docMk/>
            <pc:sldMk cId="4237046355" sldId="5060"/>
            <ac:spMk id="10" creationId="{C9A73882-8CFF-E965-97C3-2A5EB1E201DB}"/>
          </ac:spMkLst>
        </pc:spChg>
        <pc:spChg chg="add mod">
          <ac:chgData name="Gabriela Nicolas" userId="0cd9304f-57ed-43dd-ac01-67a86c2a3f11" providerId="ADAL" clId="{615620DF-C0D9-40D6-80EF-053DC40EE2D7}" dt="2023-08-29T22:25:20.299" v="1546" actId="1076"/>
          <ac:spMkLst>
            <pc:docMk/>
            <pc:sldMk cId="4237046355" sldId="5060"/>
            <ac:spMk id="13" creationId="{5D30A373-11FC-F9D8-7AE7-94D36B484338}"/>
          </ac:spMkLst>
        </pc:spChg>
        <pc:spChg chg="add mod">
          <ac:chgData name="Gabriela Nicolas" userId="0cd9304f-57ed-43dd-ac01-67a86c2a3f11" providerId="ADAL" clId="{615620DF-C0D9-40D6-80EF-053DC40EE2D7}" dt="2023-08-29T22:25:20.299" v="1546" actId="1076"/>
          <ac:spMkLst>
            <pc:docMk/>
            <pc:sldMk cId="4237046355" sldId="5060"/>
            <ac:spMk id="14" creationId="{AED40D59-798A-169D-7030-CBF4C844F21B}"/>
          </ac:spMkLst>
        </pc:spChg>
        <pc:spChg chg="del">
          <ac:chgData name="Gabriela Nicolas" userId="0cd9304f-57ed-43dd-ac01-67a86c2a3f11" providerId="ADAL" clId="{615620DF-C0D9-40D6-80EF-053DC40EE2D7}" dt="2023-08-29T22:19:02.848" v="1472" actId="478"/>
          <ac:spMkLst>
            <pc:docMk/>
            <pc:sldMk cId="4237046355" sldId="5060"/>
            <ac:spMk id="15" creationId="{67B3CCA2-3FEE-BFD5-63AB-5B19838A3E79}"/>
          </ac:spMkLst>
        </pc:spChg>
        <pc:spChg chg="del">
          <ac:chgData name="Gabriela Nicolas" userId="0cd9304f-57ed-43dd-ac01-67a86c2a3f11" providerId="ADAL" clId="{615620DF-C0D9-40D6-80EF-053DC40EE2D7}" dt="2023-08-29T22:19:02.848" v="1472" actId="478"/>
          <ac:spMkLst>
            <pc:docMk/>
            <pc:sldMk cId="4237046355" sldId="5060"/>
            <ac:spMk id="16" creationId="{D24B9095-11C8-BD3D-1B9D-B241569A3E95}"/>
          </ac:spMkLst>
        </pc:spChg>
        <pc:spChg chg="del">
          <ac:chgData name="Gabriela Nicolas" userId="0cd9304f-57ed-43dd-ac01-67a86c2a3f11" providerId="ADAL" clId="{615620DF-C0D9-40D6-80EF-053DC40EE2D7}" dt="2023-08-29T22:19:02.848" v="1472" actId="478"/>
          <ac:spMkLst>
            <pc:docMk/>
            <pc:sldMk cId="4237046355" sldId="5060"/>
            <ac:spMk id="17" creationId="{2B33A1FA-FF16-D657-3706-123C35A950F4}"/>
          </ac:spMkLst>
        </pc:spChg>
        <pc:spChg chg="del">
          <ac:chgData name="Gabriela Nicolas" userId="0cd9304f-57ed-43dd-ac01-67a86c2a3f11" providerId="ADAL" clId="{615620DF-C0D9-40D6-80EF-053DC40EE2D7}" dt="2023-08-29T22:19:02.848" v="1472" actId="478"/>
          <ac:spMkLst>
            <pc:docMk/>
            <pc:sldMk cId="4237046355" sldId="5060"/>
            <ac:spMk id="18" creationId="{ECFED87A-D53E-435D-AE54-A6E0AA956AB9}"/>
          </ac:spMkLst>
        </pc:spChg>
        <pc:spChg chg="del">
          <ac:chgData name="Gabriela Nicolas" userId="0cd9304f-57ed-43dd-ac01-67a86c2a3f11" providerId="ADAL" clId="{615620DF-C0D9-40D6-80EF-053DC40EE2D7}" dt="2023-08-29T22:18:58.270" v="1471" actId="478"/>
          <ac:spMkLst>
            <pc:docMk/>
            <pc:sldMk cId="4237046355" sldId="5060"/>
            <ac:spMk id="20" creationId="{27CC4A66-E958-BCE5-AAD1-17CDD0B58ADA}"/>
          </ac:spMkLst>
        </pc:spChg>
        <pc:spChg chg="add mod">
          <ac:chgData name="Gabriela Nicolas" userId="0cd9304f-57ed-43dd-ac01-67a86c2a3f11" providerId="ADAL" clId="{615620DF-C0D9-40D6-80EF-053DC40EE2D7}" dt="2023-08-29T22:25:20.299" v="1546" actId="1076"/>
          <ac:spMkLst>
            <pc:docMk/>
            <pc:sldMk cId="4237046355" sldId="5060"/>
            <ac:spMk id="21" creationId="{EF958E87-41F4-873C-A91F-0E08B1C70F98}"/>
          </ac:spMkLst>
        </pc:spChg>
        <pc:spChg chg="add mod">
          <ac:chgData name="Gabriela Nicolas" userId="0cd9304f-57ed-43dd-ac01-67a86c2a3f11" providerId="ADAL" clId="{615620DF-C0D9-40D6-80EF-053DC40EE2D7}" dt="2023-08-29T22:25:20.299" v="1546" actId="1076"/>
          <ac:spMkLst>
            <pc:docMk/>
            <pc:sldMk cId="4237046355" sldId="5060"/>
            <ac:spMk id="22" creationId="{4484A1BA-4DAA-F1C7-1F61-BEA7763B0559}"/>
          </ac:spMkLst>
        </pc:spChg>
        <pc:spChg chg="add mod">
          <ac:chgData name="Gabriela Nicolas" userId="0cd9304f-57ed-43dd-ac01-67a86c2a3f11" providerId="ADAL" clId="{615620DF-C0D9-40D6-80EF-053DC40EE2D7}" dt="2023-08-29T22:26:16.556" v="1577" actId="1035"/>
          <ac:spMkLst>
            <pc:docMk/>
            <pc:sldMk cId="4237046355" sldId="5060"/>
            <ac:spMk id="23" creationId="{440E94F0-EF5E-C1B4-D2B6-64933FE568EF}"/>
          </ac:spMkLst>
        </pc:spChg>
        <pc:spChg chg="add mod">
          <ac:chgData name="Gabriela Nicolas" userId="0cd9304f-57ed-43dd-ac01-67a86c2a3f11" providerId="ADAL" clId="{615620DF-C0D9-40D6-80EF-053DC40EE2D7}" dt="2023-08-29T22:26:16.556" v="1577" actId="1035"/>
          <ac:spMkLst>
            <pc:docMk/>
            <pc:sldMk cId="4237046355" sldId="5060"/>
            <ac:spMk id="24" creationId="{CF16174D-6475-F55F-CE8A-2199FA3C7BDD}"/>
          </ac:spMkLst>
        </pc:spChg>
        <pc:spChg chg="add mod">
          <ac:chgData name="Gabriela Nicolas" userId="0cd9304f-57ed-43dd-ac01-67a86c2a3f11" providerId="ADAL" clId="{615620DF-C0D9-40D6-80EF-053DC40EE2D7}" dt="2023-08-29T22:27:56.036" v="1631" actId="20577"/>
          <ac:spMkLst>
            <pc:docMk/>
            <pc:sldMk cId="4237046355" sldId="5060"/>
            <ac:spMk id="25" creationId="{0D3F543E-0C1B-56DD-DEC8-5BBACF28EE07}"/>
          </ac:spMkLst>
        </pc:spChg>
        <pc:spChg chg="add mod">
          <ac:chgData name="Gabriela Nicolas" userId="0cd9304f-57ed-43dd-ac01-67a86c2a3f11" providerId="ADAL" clId="{615620DF-C0D9-40D6-80EF-053DC40EE2D7}" dt="2023-08-29T22:27:57.082" v="1632" actId="20577"/>
          <ac:spMkLst>
            <pc:docMk/>
            <pc:sldMk cId="4237046355" sldId="5060"/>
            <ac:spMk id="26" creationId="{4E445909-4C65-21C2-C599-90920D0FDF73}"/>
          </ac:spMkLst>
        </pc:spChg>
        <pc:spChg chg="add mod">
          <ac:chgData name="Gabriela Nicolas" userId="0cd9304f-57ed-43dd-ac01-67a86c2a3f11" providerId="ADAL" clId="{615620DF-C0D9-40D6-80EF-053DC40EE2D7}" dt="2023-08-29T22:25:54.292" v="1555" actId="571"/>
          <ac:spMkLst>
            <pc:docMk/>
            <pc:sldMk cId="4237046355" sldId="5060"/>
            <ac:spMk id="28" creationId="{692401E7-D2E3-20C1-1588-2CFFEAFE7B82}"/>
          </ac:spMkLst>
        </pc:spChg>
        <pc:spChg chg="add mod">
          <ac:chgData name="Gabriela Nicolas" userId="0cd9304f-57ed-43dd-ac01-67a86c2a3f11" providerId="ADAL" clId="{615620DF-C0D9-40D6-80EF-053DC40EE2D7}" dt="2023-08-29T22:27:57.663" v="1633" actId="20577"/>
          <ac:spMkLst>
            <pc:docMk/>
            <pc:sldMk cId="4237046355" sldId="5060"/>
            <ac:spMk id="30" creationId="{4FCAF49D-E17F-92A2-8FE3-0EE93F8A6D66}"/>
          </ac:spMkLst>
        </pc:spChg>
        <pc:spChg chg="mod">
          <ac:chgData name="Gabriela Nicolas" userId="0cd9304f-57ed-43dd-ac01-67a86c2a3f11" providerId="ADAL" clId="{615620DF-C0D9-40D6-80EF-053DC40EE2D7}" dt="2023-08-29T22:27:55.023" v="1630" actId="20577"/>
          <ac:spMkLst>
            <pc:docMk/>
            <pc:sldMk cId="4237046355" sldId="5060"/>
            <ac:spMk id="31" creationId="{E0FAD61B-AA30-6A79-6F44-DA6792BA5A6B}"/>
          </ac:spMkLst>
        </pc:spChg>
        <pc:spChg chg="add del mod">
          <ac:chgData name="Gabriela Nicolas" userId="0cd9304f-57ed-43dd-ac01-67a86c2a3f11" providerId="ADAL" clId="{615620DF-C0D9-40D6-80EF-053DC40EE2D7}" dt="2023-08-29T22:28:04.911" v="1641" actId="1035"/>
          <ac:spMkLst>
            <pc:docMk/>
            <pc:sldMk cId="4237046355" sldId="5060"/>
            <ac:spMk id="32" creationId="{9B5E9208-4172-C1B3-1796-17A3001194CA}"/>
          </ac:spMkLst>
        </pc:spChg>
        <pc:spChg chg="del">
          <ac:chgData name="Gabriela Nicolas" userId="0cd9304f-57ed-43dd-ac01-67a86c2a3f11" providerId="ADAL" clId="{615620DF-C0D9-40D6-80EF-053DC40EE2D7}" dt="2023-08-29T22:18:58.270" v="1471" actId="478"/>
          <ac:spMkLst>
            <pc:docMk/>
            <pc:sldMk cId="4237046355" sldId="5060"/>
            <ac:spMk id="33" creationId="{7FEF79C4-0100-B816-7F01-2A22CEF5F1D1}"/>
          </ac:spMkLst>
        </pc:spChg>
        <pc:spChg chg="del">
          <ac:chgData name="Gabriela Nicolas" userId="0cd9304f-57ed-43dd-ac01-67a86c2a3f11" providerId="ADAL" clId="{615620DF-C0D9-40D6-80EF-053DC40EE2D7}" dt="2023-08-29T22:18:58.270" v="1471" actId="478"/>
          <ac:spMkLst>
            <pc:docMk/>
            <pc:sldMk cId="4237046355" sldId="5060"/>
            <ac:spMk id="35" creationId="{8015D454-A1F3-C79B-A4BD-DACC7CFCD129}"/>
          </ac:spMkLst>
        </pc:spChg>
        <pc:cxnChg chg="mod">
          <ac:chgData name="Gabriela Nicolas" userId="0cd9304f-57ed-43dd-ac01-67a86c2a3f11" providerId="ADAL" clId="{615620DF-C0D9-40D6-80EF-053DC40EE2D7}" dt="2023-08-29T22:25:56.558" v="1557" actId="1076"/>
          <ac:cxnSpMkLst>
            <pc:docMk/>
            <pc:sldMk cId="4237046355" sldId="5060"/>
            <ac:cxnSpMk id="19" creationId="{B77C5562-81C6-DAC3-DDB9-556742CCDA8A}"/>
          </ac:cxnSpMkLst>
        </pc:cxnChg>
        <pc:cxnChg chg="add mod">
          <ac:chgData name="Gabriela Nicolas" userId="0cd9304f-57ed-43dd-ac01-67a86c2a3f11" providerId="ADAL" clId="{615620DF-C0D9-40D6-80EF-053DC40EE2D7}" dt="2023-08-29T22:25:54.292" v="1555" actId="571"/>
          <ac:cxnSpMkLst>
            <pc:docMk/>
            <pc:sldMk cId="4237046355" sldId="5060"/>
            <ac:cxnSpMk id="27" creationId="{D8FA648E-0F6D-BAF6-D708-74AB87DDFE0C}"/>
          </ac:cxnSpMkLst>
        </pc:cxnChg>
        <pc:cxnChg chg="add mod">
          <ac:chgData name="Gabriela Nicolas" userId="0cd9304f-57ed-43dd-ac01-67a86c2a3f11" providerId="ADAL" clId="{615620DF-C0D9-40D6-80EF-053DC40EE2D7}" dt="2023-08-29T22:26:03.948" v="1566" actId="1038"/>
          <ac:cxnSpMkLst>
            <pc:docMk/>
            <pc:sldMk cId="4237046355" sldId="5060"/>
            <ac:cxnSpMk id="29" creationId="{8FD38376-0D69-2622-5A8D-2699607841B8}"/>
          </ac:cxnSpMkLst>
        </pc:cxnChg>
        <pc:cxnChg chg="mod">
          <ac:chgData name="Gabriela Nicolas" userId="0cd9304f-57ed-43dd-ac01-67a86c2a3f11" providerId="ADAL" clId="{615620DF-C0D9-40D6-80EF-053DC40EE2D7}" dt="2023-08-29T22:25:20.299" v="1546" actId="1076"/>
          <ac:cxnSpMkLst>
            <pc:docMk/>
            <pc:sldMk cId="4237046355" sldId="5060"/>
            <ac:cxnSpMk id="37" creationId="{36F53D37-824F-265A-9522-005E3F6E9103}"/>
          </ac:cxnSpMkLst>
        </pc:cxnChg>
        <pc:cxnChg chg="mod">
          <ac:chgData name="Gabriela Nicolas" userId="0cd9304f-57ed-43dd-ac01-67a86c2a3f11" providerId="ADAL" clId="{615620DF-C0D9-40D6-80EF-053DC40EE2D7}" dt="2023-08-29T22:25:20.299" v="1546" actId="1076"/>
          <ac:cxnSpMkLst>
            <pc:docMk/>
            <pc:sldMk cId="4237046355" sldId="5060"/>
            <ac:cxnSpMk id="38" creationId="{FFA1B0DA-81AB-7C64-A3BC-4B9F22717FA9}"/>
          </ac:cxnSpMkLst>
        </pc:cxnChg>
        <pc:cxnChg chg="mod">
          <ac:chgData name="Gabriela Nicolas" userId="0cd9304f-57ed-43dd-ac01-67a86c2a3f11" providerId="ADAL" clId="{615620DF-C0D9-40D6-80EF-053DC40EE2D7}" dt="2023-08-29T22:25:20.299" v="1546" actId="1076"/>
          <ac:cxnSpMkLst>
            <pc:docMk/>
            <pc:sldMk cId="4237046355" sldId="5060"/>
            <ac:cxnSpMk id="39" creationId="{4AE316A0-B76C-F942-B36B-C582BB814042}"/>
          </ac:cxnSpMkLst>
        </pc:cxnChg>
      </pc:sldChg>
      <pc:sldChg chg="add del">
        <pc:chgData name="Gabriela Nicolas" userId="0cd9304f-57ed-43dd-ac01-67a86c2a3f11" providerId="ADAL" clId="{615620DF-C0D9-40D6-80EF-053DC40EE2D7}" dt="2023-08-29T22:29:07.516" v="1646"/>
        <pc:sldMkLst>
          <pc:docMk/>
          <pc:sldMk cId="353993651" sldId="5061"/>
        </pc:sldMkLst>
      </pc:sldChg>
      <pc:sldChg chg="addSp delSp modSp add mod modNotesTx">
        <pc:chgData name="Gabriela Nicolas" userId="0cd9304f-57ed-43dd-ac01-67a86c2a3f11" providerId="ADAL" clId="{615620DF-C0D9-40D6-80EF-053DC40EE2D7}" dt="2023-08-29T22:35:14.191" v="1796" actId="255"/>
        <pc:sldMkLst>
          <pc:docMk/>
          <pc:sldMk cId="3935881614" sldId="5061"/>
        </pc:sldMkLst>
        <pc:spChg chg="del">
          <ac:chgData name="Gabriela Nicolas" userId="0cd9304f-57ed-43dd-ac01-67a86c2a3f11" providerId="ADAL" clId="{615620DF-C0D9-40D6-80EF-053DC40EE2D7}" dt="2023-08-29T22:29:26.727" v="1649" actId="478"/>
          <ac:spMkLst>
            <pc:docMk/>
            <pc:sldMk cId="3935881614" sldId="5061"/>
            <ac:spMk id="2" creationId="{CA317B19-F4D4-C9BE-1E3A-968DB54485E0}"/>
          </ac:spMkLst>
        </pc:spChg>
        <pc:spChg chg="add del mod">
          <ac:chgData name="Gabriela Nicolas" userId="0cd9304f-57ed-43dd-ac01-67a86c2a3f11" providerId="ADAL" clId="{615620DF-C0D9-40D6-80EF-053DC40EE2D7}" dt="2023-08-29T22:34:39.515" v="1783" actId="478"/>
          <ac:spMkLst>
            <pc:docMk/>
            <pc:sldMk cId="3935881614" sldId="5061"/>
            <ac:spMk id="4" creationId="{ADDF3556-C01D-F239-7FA1-2DF437F4628C}"/>
          </ac:spMkLst>
        </pc:spChg>
        <pc:spChg chg="add del mod">
          <ac:chgData name="Gabriela Nicolas" userId="0cd9304f-57ed-43dd-ac01-67a86c2a3f11" providerId="ADAL" clId="{615620DF-C0D9-40D6-80EF-053DC40EE2D7}" dt="2023-08-29T22:29:28.672" v="1651"/>
          <ac:spMkLst>
            <pc:docMk/>
            <pc:sldMk cId="3935881614" sldId="5061"/>
            <ac:spMk id="5" creationId="{68C4A19E-9B0A-74D3-9BE9-8A388FC05857}"/>
          </ac:spMkLst>
        </pc:spChg>
        <pc:spChg chg="add del mod">
          <ac:chgData name="Gabriela Nicolas" userId="0cd9304f-57ed-43dd-ac01-67a86c2a3f11" providerId="ADAL" clId="{615620DF-C0D9-40D6-80EF-053DC40EE2D7}" dt="2023-08-29T22:29:54.494" v="1656"/>
          <ac:spMkLst>
            <pc:docMk/>
            <pc:sldMk cId="3935881614" sldId="5061"/>
            <ac:spMk id="6" creationId="{A9D42C55-7243-6532-786A-10C6B348DDC7}"/>
          </ac:spMkLst>
        </pc:spChg>
        <pc:spChg chg="add del mod">
          <ac:chgData name="Gabriela Nicolas" userId="0cd9304f-57ed-43dd-ac01-67a86c2a3f11" providerId="ADAL" clId="{615620DF-C0D9-40D6-80EF-053DC40EE2D7}" dt="2023-08-29T22:30:00.456" v="1659"/>
          <ac:spMkLst>
            <pc:docMk/>
            <pc:sldMk cId="3935881614" sldId="5061"/>
            <ac:spMk id="7" creationId="{116FDCA3-5702-50BD-A60F-B830225CCD1E}"/>
          </ac:spMkLst>
        </pc:spChg>
        <pc:spChg chg="add mod">
          <ac:chgData name="Gabriela Nicolas" userId="0cd9304f-57ed-43dd-ac01-67a86c2a3f11" providerId="ADAL" clId="{615620DF-C0D9-40D6-80EF-053DC40EE2D7}" dt="2023-08-29T22:34:16.072" v="1781" actId="1036"/>
          <ac:spMkLst>
            <pc:docMk/>
            <pc:sldMk cId="3935881614" sldId="5061"/>
            <ac:spMk id="9" creationId="{FE3B24AC-6004-6AD7-A3FA-D93FFFEACEE9}"/>
          </ac:spMkLst>
        </pc:spChg>
        <pc:spChg chg="del mod">
          <ac:chgData name="Gabriela Nicolas" userId="0cd9304f-57ed-43dd-ac01-67a86c2a3f11" providerId="ADAL" clId="{615620DF-C0D9-40D6-80EF-053DC40EE2D7}" dt="2023-08-29T22:30:26.301" v="1708" actId="478"/>
          <ac:spMkLst>
            <pc:docMk/>
            <pc:sldMk cId="3935881614" sldId="5061"/>
            <ac:spMk id="11" creationId="{F4674EC4-9E5C-C6C7-EB5E-BF1DD00D1A3A}"/>
          </ac:spMkLst>
        </pc:spChg>
        <pc:spChg chg="del mod">
          <ac:chgData name="Gabriela Nicolas" userId="0cd9304f-57ed-43dd-ac01-67a86c2a3f11" providerId="ADAL" clId="{615620DF-C0D9-40D6-80EF-053DC40EE2D7}" dt="2023-08-29T22:30:26.301" v="1708" actId="478"/>
          <ac:spMkLst>
            <pc:docMk/>
            <pc:sldMk cId="3935881614" sldId="5061"/>
            <ac:spMk id="12" creationId="{DC622E9B-AC71-44D6-F0EA-D8EE04AF29F3}"/>
          </ac:spMkLst>
        </pc:spChg>
        <pc:spChg chg="mod">
          <ac:chgData name="Gabriela Nicolas" userId="0cd9304f-57ed-43dd-ac01-67a86c2a3f11" providerId="ADAL" clId="{615620DF-C0D9-40D6-80EF-053DC40EE2D7}" dt="2023-08-29T22:35:00.297" v="1795" actId="1036"/>
          <ac:spMkLst>
            <pc:docMk/>
            <pc:sldMk cId="3935881614" sldId="5061"/>
            <ac:spMk id="13" creationId="{B98DC629-6EC4-9C08-5135-494BC86BE0BC}"/>
          </ac:spMkLst>
        </pc:spChg>
        <pc:spChg chg="del mod">
          <ac:chgData name="Gabriela Nicolas" userId="0cd9304f-57ed-43dd-ac01-67a86c2a3f11" providerId="ADAL" clId="{615620DF-C0D9-40D6-80EF-053DC40EE2D7}" dt="2023-08-29T22:30:26.301" v="1708" actId="478"/>
          <ac:spMkLst>
            <pc:docMk/>
            <pc:sldMk cId="3935881614" sldId="5061"/>
            <ac:spMk id="14" creationId="{C18720E2-D9D9-D276-BABB-FFC41F76164A}"/>
          </ac:spMkLst>
        </pc:spChg>
        <pc:spChg chg="del mod">
          <ac:chgData name="Gabriela Nicolas" userId="0cd9304f-57ed-43dd-ac01-67a86c2a3f11" providerId="ADAL" clId="{615620DF-C0D9-40D6-80EF-053DC40EE2D7}" dt="2023-08-29T22:30:26.301" v="1708" actId="478"/>
          <ac:spMkLst>
            <pc:docMk/>
            <pc:sldMk cId="3935881614" sldId="5061"/>
            <ac:spMk id="15" creationId="{50ECB4E3-F346-8856-F3CC-B0FC7749927F}"/>
          </ac:spMkLst>
        </pc:spChg>
        <pc:spChg chg="mod">
          <ac:chgData name="Gabriela Nicolas" userId="0cd9304f-57ed-43dd-ac01-67a86c2a3f11" providerId="ADAL" clId="{615620DF-C0D9-40D6-80EF-053DC40EE2D7}" dt="2023-08-29T22:34:16.072" v="1781" actId="1036"/>
          <ac:spMkLst>
            <pc:docMk/>
            <pc:sldMk cId="3935881614" sldId="5061"/>
            <ac:spMk id="16" creationId="{DAE4D234-F31F-0E6E-4562-DFE3B3EDB699}"/>
          </ac:spMkLst>
        </pc:spChg>
        <pc:spChg chg="add mod">
          <ac:chgData name="Gabriela Nicolas" userId="0cd9304f-57ed-43dd-ac01-67a86c2a3f11" providerId="ADAL" clId="{615620DF-C0D9-40D6-80EF-053DC40EE2D7}" dt="2023-08-29T22:35:14.191" v="1796" actId="255"/>
          <ac:spMkLst>
            <pc:docMk/>
            <pc:sldMk cId="3935881614" sldId="5061"/>
            <ac:spMk id="17" creationId="{A3C4E969-A207-304C-3406-C1F4CC0459CE}"/>
          </ac:spMkLst>
        </pc:spChg>
        <pc:spChg chg="add del mod">
          <ac:chgData name="Gabriela Nicolas" userId="0cd9304f-57ed-43dd-ac01-67a86c2a3f11" providerId="ADAL" clId="{615620DF-C0D9-40D6-80EF-053DC40EE2D7}" dt="2023-08-29T22:34:41.281" v="1785" actId="21"/>
          <ac:spMkLst>
            <pc:docMk/>
            <pc:sldMk cId="3935881614" sldId="5061"/>
            <ac:spMk id="18" creationId="{F0768656-EA04-34BE-788F-7158B3901626}"/>
          </ac:spMkLst>
        </pc:spChg>
        <pc:spChg chg="del">
          <ac:chgData name="Gabriela Nicolas" userId="0cd9304f-57ed-43dd-ac01-67a86c2a3f11" providerId="ADAL" clId="{615620DF-C0D9-40D6-80EF-053DC40EE2D7}" dt="2023-08-29T22:30:56.154" v="1716" actId="478"/>
          <ac:spMkLst>
            <pc:docMk/>
            <pc:sldMk cId="3935881614" sldId="5061"/>
            <ac:spMk id="20" creationId="{5297CBD2-BEEB-533A-015E-588C9742B4AD}"/>
          </ac:spMkLst>
        </pc:spChg>
        <pc:spChg chg="mod">
          <ac:chgData name="Gabriela Nicolas" userId="0cd9304f-57ed-43dd-ac01-67a86c2a3f11" providerId="ADAL" clId="{615620DF-C0D9-40D6-80EF-053DC40EE2D7}" dt="2023-08-29T22:34:05.541" v="1767" actId="1076"/>
          <ac:spMkLst>
            <pc:docMk/>
            <pc:sldMk cId="3935881614" sldId="5061"/>
            <ac:spMk id="21" creationId="{A418EA13-3206-4CEE-76D9-E9FAA36CEC72}"/>
          </ac:spMkLst>
        </pc:spChg>
        <pc:graphicFrameChg chg="add mod modGraphic">
          <ac:chgData name="Gabriela Nicolas" userId="0cd9304f-57ed-43dd-ac01-67a86c2a3f11" providerId="ADAL" clId="{615620DF-C0D9-40D6-80EF-053DC40EE2D7}" dt="2023-08-29T22:34:03.160" v="1766" actId="1076"/>
          <ac:graphicFrameMkLst>
            <pc:docMk/>
            <pc:sldMk cId="3935881614" sldId="5061"/>
            <ac:graphicFrameMk id="8" creationId="{2998F403-5B78-EABA-CE1F-B6EFB7AF42D3}"/>
          </ac:graphicFrameMkLst>
        </pc:graphicFrameChg>
        <pc:graphicFrameChg chg="del mod">
          <ac:chgData name="Gabriela Nicolas" userId="0cd9304f-57ed-43dd-ac01-67a86c2a3f11" providerId="ADAL" clId="{615620DF-C0D9-40D6-80EF-053DC40EE2D7}" dt="2023-08-29T22:31:50.690" v="1725" actId="478"/>
          <ac:graphicFrameMkLst>
            <pc:docMk/>
            <pc:sldMk cId="3935881614" sldId="5061"/>
            <ac:graphicFrameMk id="22" creationId="{2B04C6C0-30A4-3032-5575-938A8E0537E2}"/>
          </ac:graphicFrameMkLst>
        </pc:graphicFrameChg>
      </pc:sldChg>
      <pc:sldChg chg="addSp delSp modSp add mod modNotesTx">
        <pc:chgData name="Gabriela Nicolas" userId="0cd9304f-57ed-43dd-ac01-67a86c2a3f11" providerId="ADAL" clId="{615620DF-C0D9-40D6-80EF-053DC40EE2D7}" dt="2023-08-29T22:39:33.490" v="1865" actId="1076"/>
        <pc:sldMkLst>
          <pc:docMk/>
          <pc:sldMk cId="73858148" sldId="5062"/>
        </pc:sldMkLst>
        <pc:spChg chg="mod">
          <ac:chgData name="Gabriela Nicolas" userId="0cd9304f-57ed-43dd-ac01-67a86c2a3f11" providerId="ADAL" clId="{615620DF-C0D9-40D6-80EF-053DC40EE2D7}" dt="2023-08-29T22:39:31.524" v="1864" actId="20577"/>
          <ac:spMkLst>
            <pc:docMk/>
            <pc:sldMk cId="73858148" sldId="5062"/>
            <ac:spMk id="9" creationId="{FE3B24AC-6004-6AD7-A3FA-D93FFFEACEE9}"/>
          </ac:spMkLst>
        </pc:spChg>
        <pc:spChg chg="add del mod">
          <ac:chgData name="Gabriela Nicolas" userId="0cd9304f-57ed-43dd-ac01-67a86c2a3f11" providerId="ADAL" clId="{615620DF-C0D9-40D6-80EF-053DC40EE2D7}" dt="2023-08-29T22:39:15.698" v="1858" actId="14100"/>
          <ac:spMkLst>
            <pc:docMk/>
            <pc:sldMk cId="73858148" sldId="5062"/>
            <ac:spMk id="16" creationId="{DAE4D234-F31F-0E6E-4562-DFE3B3EDB699}"/>
          </ac:spMkLst>
        </pc:spChg>
        <pc:spChg chg="mod">
          <ac:chgData name="Gabriela Nicolas" userId="0cd9304f-57ed-43dd-ac01-67a86c2a3f11" providerId="ADAL" clId="{615620DF-C0D9-40D6-80EF-053DC40EE2D7}" dt="2023-08-29T22:36:05.011" v="1805" actId="20577"/>
          <ac:spMkLst>
            <pc:docMk/>
            <pc:sldMk cId="73858148" sldId="5062"/>
            <ac:spMk id="17" creationId="{A3C4E969-A207-304C-3406-C1F4CC0459CE}"/>
          </ac:spMkLst>
        </pc:spChg>
        <pc:spChg chg="del">
          <ac:chgData name="Gabriela Nicolas" userId="0cd9304f-57ed-43dd-ac01-67a86c2a3f11" providerId="ADAL" clId="{615620DF-C0D9-40D6-80EF-053DC40EE2D7}" dt="2023-08-29T22:36:23.502" v="1808" actId="478"/>
          <ac:spMkLst>
            <pc:docMk/>
            <pc:sldMk cId="73858148" sldId="5062"/>
            <ac:spMk id="21" creationId="{A418EA13-3206-4CEE-76D9-E9FAA36CEC72}"/>
          </ac:spMkLst>
        </pc:spChg>
        <pc:graphicFrameChg chg="add mod modGraphic">
          <ac:chgData name="Gabriela Nicolas" userId="0cd9304f-57ed-43dd-ac01-67a86c2a3f11" providerId="ADAL" clId="{615620DF-C0D9-40D6-80EF-053DC40EE2D7}" dt="2023-08-29T22:39:33.490" v="1865" actId="1076"/>
          <ac:graphicFrameMkLst>
            <pc:docMk/>
            <pc:sldMk cId="73858148" sldId="5062"/>
            <ac:graphicFrameMk id="2" creationId="{27E4C646-F8D2-8E7E-E58E-035B35AC1047}"/>
          </ac:graphicFrameMkLst>
        </pc:graphicFrameChg>
        <pc:graphicFrameChg chg="del">
          <ac:chgData name="Gabriela Nicolas" userId="0cd9304f-57ed-43dd-ac01-67a86c2a3f11" providerId="ADAL" clId="{615620DF-C0D9-40D6-80EF-053DC40EE2D7}" dt="2023-08-29T22:36:23.502" v="1808" actId="478"/>
          <ac:graphicFrameMkLst>
            <pc:docMk/>
            <pc:sldMk cId="73858148" sldId="5062"/>
            <ac:graphicFrameMk id="8" creationId="{2998F403-5B78-EABA-CE1F-B6EFB7AF42D3}"/>
          </ac:graphicFrameMkLst>
        </pc:graphicFrameChg>
      </pc:sldChg>
      <pc:sldChg chg="add del">
        <pc:chgData name="Gabriela Nicolas" userId="0cd9304f-57ed-43dd-ac01-67a86c2a3f11" providerId="ADAL" clId="{615620DF-C0D9-40D6-80EF-053DC40EE2D7}" dt="2023-08-29T22:35:35.069" v="1798"/>
        <pc:sldMkLst>
          <pc:docMk/>
          <pc:sldMk cId="1574574397" sldId="5062"/>
        </pc:sldMkLst>
      </pc:sldChg>
      <pc:sldChg chg="add del">
        <pc:chgData name="Gabriela Nicolas" userId="0cd9304f-57ed-43dd-ac01-67a86c2a3f11" providerId="ADAL" clId="{615620DF-C0D9-40D6-80EF-053DC40EE2D7}" dt="2023-08-29T22:39:54.555" v="1868"/>
        <pc:sldMkLst>
          <pc:docMk/>
          <pc:sldMk cId="2023242527" sldId="5063"/>
        </pc:sldMkLst>
      </pc:sldChg>
      <pc:sldChg chg="addSp delSp modSp add mod modNotesTx">
        <pc:chgData name="Gabriela Nicolas" userId="0cd9304f-57ed-43dd-ac01-67a86c2a3f11" providerId="ADAL" clId="{615620DF-C0D9-40D6-80EF-053DC40EE2D7}" dt="2023-08-29T22:45:28.564" v="1963" actId="1076"/>
        <pc:sldMkLst>
          <pc:docMk/>
          <pc:sldMk cId="3367373768" sldId="5063"/>
        </pc:sldMkLst>
        <pc:spChg chg="mod">
          <ac:chgData name="Gabriela Nicolas" userId="0cd9304f-57ed-43dd-ac01-67a86c2a3f11" providerId="ADAL" clId="{615620DF-C0D9-40D6-80EF-053DC40EE2D7}" dt="2023-08-29T22:40:09.859" v="1874" actId="20577"/>
          <ac:spMkLst>
            <pc:docMk/>
            <pc:sldMk cId="3367373768" sldId="5063"/>
            <ac:spMk id="2" creationId="{CA317B19-F4D4-C9BE-1E3A-968DB54485E0}"/>
          </ac:spMkLst>
        </pc:spChg>
        <pc:spChg chg="add mod">
          <ac:chgData name="Gabriela Nicolas" userId="0cd9304f-57ed-43dd-ac01-67a86c2a3f11" providerId="ADAL" clId="{615620DF-C0D9-40D6-80EF-053DC40EE2D7}" dt="2023-08-29T22:40:31.601" v="1875" actId="571"/>
          <ac:spMkLst>
            <pc:docMk/>
            <pc:sldMk cId="3367373768" sldId="5063"/>
            <ac:spMk id="3" creationId="{E07117CD-15A7-0A32-E913-4AAF1B199271}"/>
          </ac:spMkLst>
        </pc:spChg>
        <pc:spChg chg="mod">
          <ac:chgData name="Gabriela Nicolas" userId="0cd9304f-57ed-43dd-ac01-67a86c2a3f11" providerId="ADAL" clId="{615620DF-C0D9-40D6-80EF-053DC40EE2D7}" dt="2023-08-29T22:40:44.518" v="1879" actId="20577"/>
          <ac:spMkLst>
            <pc:docMk/>
            <pc:sldMk cId="3367373768" sldId="5063"/>
            <ac:spMk id="6" creationId="{AD050A4B-4E9D-C3DC-80FD-BB75002C35A4}"/>
          </ac:spMkLst>
        </pc:spChg>
        <pc:spChg chg="mod">
          <ac:chgData name="Gabriela Nicolas" userId="0cd9304f-57ed-43dd-ac01-67a86c2a3f11" providerId="ADAL" clId="{615620DF-C0D9-40D6-80EF-053DC40EE2D7}" dt="2023-08-29T22:40:47.990" v="1880" actId="20577"/>
          <ac:spMkLst>
            <pc:docMk/>
            <pc:sldMk cId="3367373768" sldId="5063"/>
            <ac:spMk id="8" creationId="{7C3E4420-A151-4521-0739-E076B5AC7187}"/>
          </ac:spMkLst>
        </pc:spChg>
        <pc:spChg chg="add mod">
          <ac:chgData name="Gabriela Nicolas" userId="0cd9304f-57ed-43dd-ac01-67a86c2a3f11" providerId="ADAL" clId="{615620DF-C0D9-40D6-80EF-053DC40EE2D7}" dt="2023-08-29T22:40:37.310" v="1878" actId="20577"/>
          <ac:spMkLst>
            <pc:docMk/>
            <pc:sldMk cId="3367373768" sldId="5063"/>
            <ac:spMk id="10" creationId="{7A95AA73-86ED-6B9E-354C-40FCB546EABC}"/>
          </ac:spMkLst>
        </pc:spChg>
        <pc:spChg chg="del">
          <ac:chgData name="Gabriela Nicolas" userId="0cd9304f-57ed-43dd-ac01-67a86c2a3f11" providerId="ADAL" clId="{615620DF-C0D9-40D6-80EF-053DC40EE2D7}" dt="2023-08-29T22:42:19.295" v="1909" actId="478"/>
          <ac:spMkLst>
            <pc:docMk/>
            <pc:sldMk cId="3367373768" sldId="5063"/>
            <ac:spMk id="14" creationId="{F9AB4D89-3F7C-225D-5117-AC8A122C700E}"/>
          </ac:spMkLst>
        </pc:spChg>
        <pc:spChg chg="add mod">
          <ac:chgData name="Gabriela Nicolas" userId="0cd9304f-57ed-43dd-ac01-67a86c2a3f11" providerId="ADAL" clId="{615620DF-C0D9-40D6-80EF-053DC40EE2D7}" dt="2023-08-29T22:42:03.375" v="1902" actId="255"/>
          <ac:spMkLst>
            <pc:docMk/>
            <pc:sldMk cId="3367373768" sldId="5063"/>
            <ac:spMk id="15" creationId="{5606AFC5-B413-E076-A664-FFDCF58BC4FE}"/>
          </ac:spMkLst>
        </pc:spChg>
        <pc:spChg chg="add mod">
          <ac:chgData name="Gabriela Nicolas" userId="0cd9304f-57ed-43dd-ac01-67a86c2a3f11" providerId="ADAL" clId="{615620DF-C0D9-40D6-80EF-053DC40EE2D7}" dt="2023-08-29T22:42:52.373" v="1926" actId="1036"/>
          <ac:spMkLst>
            <pc:docMk/>
            <pc:sldMk cId="3367373768" sldId="5063"/>
            <ac:spMk id="16" creationId="{B356AFA3-7DEC-1FCE-DF8D-D90B0584B9A8}"/>
          </ac:spMkLst>
        </pc:spChg>
        <pc:spChg chg="mod">
          <ac:chgData name="Gabriela Nicolas" userId="0cd9304f-57ed-43dd-ac01-67a86c2a3f11" providerId="ADAL" clId="{615620DF-C0D9-40D6-80EF-053DC40EE2D7}" dt="2023-08-29T22:42:06.905" v="1904" actId="20577"/>
          <ac:spMkLst>
            <pc:docMk/>
            <pc:sldMk cId="3367373768" sldId="5063"/>
            <ac:spMk id="31" creationId="{E0FAD61B-AA30-6A79-6F44-DA6792BA5A6B}"/>
          </ac:spMkLst>
        </pc:spChg>
        <pc:spChg chg="mod">
          <ac:chgData name="Gabriela Nicolas" userId="0cd9304f-57ed-43dd-ac01-67a86c2a3f11" providerId="ADAL" clId="{615620DF-C0D9-40D6-80EF-053DC40EE2D7}" dt="2023-08-29T22:42:12.164" v="1906" actId="108"/>
          <ac:spMkLst>
            <pc:docMk/>
            <pc:sldMk cId="3367373768" sldId="5063"/>
            <ac:spMk id="33" creationId="{7FEF79C4-0100-B816-7F01-2A22CEF5F1D1}"/>
          </ac:spMkLst>
        </pc:spChg>
        <pc:spChg chg="mod">
          <ac:chgData name="Gabriela Nicolas" userId="0cd9304f-57ed-43dd-ac01-67a86c2a3f11" providerId="ADAL" clId="{615620DF-C0D9-40D6-80EF-053DC40EE2D7}" dt="2023-08-29T22:45:28.564" v="1963" actId="1076"/>
          <ac:spMkLst>
            <pc:docMk/>
            <pc:sldMk cId="3367373768" sldId="5063"/>
            <ac:spMk id="35" creationId="{8015D454-A1F3-C79B-A4BD-DACC7CFCD129}"/>
          </ac:spMkLst>
        </pc:spChg>
      </pc:sldChg>
      <pc:sldChg chg="add del">
        <pc:chgData name="Gabriela Nicolas" userId="0cd9304f-57ed-43dd-ac01-67a86c2a3f11" providerId="ADAL" clId="{615620DF-C0D9-40D6-80EF-053DC40EE2D7}" dt="2023-08-29T22:43:47.118" v="1929"/>
        <pc:sldMkLst>
          <pc:docMk/>
          <pc:sldMk cId="43137694" sldId="5064"/>
        </pc:sldMkLst>
      </pc:sldChg>
      <pc:sldChg chg="addSp delSp modSp add mod modNotesTx">
        <pc:chgData name="Gabriela Nicolas" userId="0cd9304f-57ed-43dd-ac01-67a86c2a3f11" providerId="ADAL" clId="{615620DF-C0D9-40D6-80EF-053DC40EE2D7}" dt="2023-08-29T22:45:47.856" v="1970" actId="120"/>
        <pc:sldMkLst>
          <pc:docMk/>
          <pc:sldMk cId="3610572157" sldId="5064"/>
        </pc:sldMkLst>
        <pc:spChg chg="mod">
          <ac:chgData name="Gabriela Nicolas" userId="0cd9304f-57ed-43dd-ac01-67a86c2a3f11" providerId="ADAL" clId="{615620DF-C0D9-40D6-80EF-053DC40EE2D7}" dt="2023-08-29T22:44:17.101" v="1936" actId="1076"/>
          <ac:spMkLst>
            <pc:docMk/>
            <pc:sldMk cId="3610572157" sldId="5064"/>
            <ac:spMk id="3" creationId="{E07117CD-15A7-0A32-E913-4AAF1B199271}"/>
          </ac:spMkLst>
        </pc:spChg>
        <pc:spChg chg="mod">
          <ac:chgData name="Gabriela Nicolas" userId="0cd9304f-57ed-43dd-ac01-67a86c2a3f11" providerId="ADAL" clId="{615620DF-C0D9-40D6-80EF-053DC40EE2D7}" dt="2023-08-29T22:44:17.101" v="1936" actId="1076"/>
          <ac:spMkLst>
            <pc:docMk/>
            <pc:sldMk cId="3610572157" sldId="5064"/>
            <ac:spMk id="5" creationId="{8699C191-BD87-A2BB-8231-22BB6D02B6EF}"/>
          </ac:spMkLst>
        </pc:spChg>
        <pc:spChg chg="mod">
          <ac:chgData name="Gabriela Nicolas" userId="0cd9304f-57ed-43dd-ac01-67a86c2a3f11" providerId="ADAL" clId="{615620DF-C0D9-40D6-80EF-053DC40EE2D7}" dt="2023-08-29T22:44:27.064" v="1941" actId="20577"/>
          <ac:spMkLst>
            <pc:docMk/>
            <pc:sldMk cId="3610572157" sldId="5064"/>
            <ac:spMk id="6" creationId="{AD050A4B-4E9D-C3DC-80FD-BB75002C35A4}"/>
          </ac:spMkLst>
        </pc:spChg>
        <pc:spChg chg="del">
          <ac:chgData name="Gabriela Nicolas" userId="0cd9304f-57ed-43dd-ac01-67a86c2a3f11" providerId="ADAL" clId="{615620DF-C0D9-40D6-80EF-053DC40EE2D7}" dt="2023-08-29T22:43:57.074" v="1931" actId="478"/>
          <ac:spMkLst>
            <pc:docMk/>
            <pc:sldMk cId="3610572157" sldId="5064"/>
            <ac:spMk id="7" creationId="{B875D320-9414-B5A6-8660-352AEFDA973B}"/>
          </ac:spMkLst>
        </pc:spChg>
        <pc:spChg chg="del">
          <ac:chgData name="Gabriela Nicolas" userId="0cd9304f-57ed-43dd-ac01-67a86c2a3f11" providerId="ADAL" clId="{615620DF-C0D9-40D6-80EF-053DC40EE2D7}" dt="2023-08-29T22:43:57.074" v="1931" actId="478"/>
          <ac:spMkLst>
            <pc:docMk/>
            <pc:sldMk cId="3610572157" sldId="5064"/>
            <ac:spMk id="8" creationId="{7C3E4420-A151-4521-0739-E076B5AC7187}"/>
          </ac:spMkLst>
        </pc:spChg>
        <pc:spChg chg="mod">
          <ac:chgData name="Gabriela Nicolas" userId="0cd9304f-57ed-43dd-ac01-67a86c2a3f11" providerId="ADAL" clId="{615620DF-C0D9-40D6-80EF-053DC40EE2D7}" dt="2023-08-29T22:44:17.101" v="1936" actId="1076"/>
          <ac:spMkLst>
            <pc:docMk/>
            <pc:sldMk cId="3610572157" sldId="5064"/>
            <ac:spMk id="10" creationId="{7A95AA73-86ED-6B9E-354C-40FCB546EABC}"/>
          </ac:spMkLst>
        </pc:spChg>
        <pc:spChg chg="mod">
          <ac:chgData name="Gabriela Nicolas" userId="0cd9304f-57ed-43dd-ac01-67a86c2a3f11" providerId="ADAL" clId="{615620DF-C0D9-40D6-80EF-053DC40EE2D7}" dt="2023-08-29T22:44:57.486" v="1953" actId="207"/>
          <ac:spMkLst>
            <pc:docMk/>
            <pc:sldMk cId="3610572157" sldId="5064"/>
            <ac:spMk id="15" creationId="{5606AFC5-B413-E076-A664-FFDCF58BC4FE}"/>
          </ac:spMkLst>
        </pc:spChg>
        <pc:spChg chg="del">
          <ac:chgData name="Gabriela Nicolas" userId="0cd9304f-57ed-43dd-ac01-67a86c2a3f11" providerId="ADAL" clId="{615620DF-C0D9-40D6-80EF-053DC40EE2D7}" dt="2023-08-29T22:45:10.425" v="1957" actId="478"/>
          <ac:spMkLst>
            <pc:docMk/>
            <pc:sldMk cId="3610572157" sldId="5064"/>
            <ac:spMk id="16" creationId="{B356AFA3-7DEC-1FCE-DF8D-D90B0584B9A8}"/>
          </ac:spMkLst>
        </pc:spChg>
        <pc:spChg chg="add mod">
          <ac:chgData name="Gabriela Nicolas" userId="0cd9304f-57ed-43dd-ac01-67a86c2a3f11" providerId="ADAL" clId="{615620DF-C0D9-40D6-80EF-053DC40EE2D7}" dt="2023-08-29T22:45:47.856" v="1970" actId="120"/>
          <ac:spMkLst>
            <pc:docMk/>
            <pc:sldMk cId="3610572157" sldId="5064"/>
            <ac:spMk id="17" creationId="{7EB08BB2-DB3E-6900-0A84-B4D57D03CADF}"/>
          </ac:spMkLst>
        </pc:spChg>
        <pc:spChg chg="mod">
          <ac:chgData name="Gabriela Nicolas" userId="0cd9304f-57ed-43dd-ac01-67a86c2a3f11" providerId="ADAL" clId="{615620DF-C0D9-40D6-80EF-053DC40EE2D7}" dt="2023-08-29T22:44:17.101" v="1936" actId="1076"/>
          <ac:spMkLst>
            <pc:docMk/>
            <pc:sldMk cId="3610572157" sldId="5064"/>
            <ac:spMk id="23" creationId="{06A01B38-2F85-41D0-6B09-21F2A43D6A4D}"/>
          </ac:spMkLst>
        </pc:spChg>
        <pc:spChg chg="mod">
          <ac:chgData name="Gabriela Nicolas" userId="0cd9304f-57ed-43dd-ac01-67a86c2a3f11" providerId="ADAL" clId="{615620DF-C0D9-40D6-80EF-053DC40EE2D7}" dt="2023-08-29T22:44:17.101" v="1936" actId="1076"/>
          <ac:spMkLst>
            <pc:docMk/>
            <pc:sldMk cId="3610572157" sldId="5064"/>
            <ac:spMk id="24" creationId="{9DE2FE60-4550-23A2-216C-E62F22E2A49D}"/>
          </ac:spMkLst>
        </pc:spChg>
        <pc:spChg chg="del">
          <ac:chgData name="Gabriela Nicolas" userId="0cd9304f-57ed-43dd-ac01-67a86c2a3f11" providerId="ADAL" clId="{615620DF-C0D9-40D6-80EF-053DC40EE2D7}" dt="2023-08-29T22:44:03.534" v="1933" actId="478"/>
          <ac:spMkLst>
            <pc:docMk/>
            <pc:sldMk cId="3610572157" sldId="5064"/>
            <ac:spMk id="25" creationId="{F9A85D75-4E53-D671-D1BE-24FE026F3083}"/>
          </ac:spMkLst>
        </pc:spChg>
        <pc:spChg chg="del">
          <ac:chgData name="Gabriela Nicolas" userId="0cd9304f-57ed-43dd-ac01-67a86c2a3f11" providerId="ADAL" clId="{615620DF-C0D9-40D6-80EF-053DC40EE2D7}" dt="2023-08-29T22:44:03.534" v="1933" actId="478"/>
          <ac:spMkLst>
            <pc:docMk/>
            <pc:sldMk cId="3610572157" sldId="5064"/>
            <ac:spMk id="26" creationId="{0B22D338-2B7C-FB56-CC11-10DD3D86B39A}"/>
          </ac:spMkLst>
        </pc:spChg>
        <pc:spChg chg="del">
          <ac:chgData name="Gabriela Nicolas" userId="0cd9304f-57ed-43dd-ac01-67a86c2a3f11" providerId="ADAL" clId="{615620DF-C0D9-40D6-80EF-053DC40EE2D7}" dt="2023-08-29T22:44:03.534" v="1933" actId="478"/>
          <ac:spMkLst>
            <pc:docMk/>
            <pc:sldMk cId="3610572157" sldId="5064"/>
            <ac:spMk id="27" creationId="{86DFA85A-5B11-9D8D-073A-7FC926EDBA3F}"/>
          </ac:spMkLst>
        </pc:spChg>
        <pc:spChg chg="del">
          <ac:chgData name="Gabriela Nicolas" userId="0cd9304f-57ed-43dd-ac01-67a86c2a3f11" providerId="ADAL" clId="{615620DF-C0D9-40D6-80EF-053DC40EE2D7}" dt="2023-08-29T22:44:03.534" v="1933" actId="478"/>
          <ac:spMkLst>
            <pc:docMk/>
            <pc:sldMk cId="3610572157" sldId="5064"/>
            <ac:spMk id="28" creationId="{AA6DCC95-223F-35AE-0EF2-3D98AD87DD4A}"/>
          </ac:spMkLst>
        </pc:spChg>
        <pc:spChg chg="mod">
          <ac:chgData name="Gabriela Nicolas" userId="0cd9304f-57ed-43dd-ac01-67a86c2a3f11" providerId="ADAL" clId="{615620DF-C0D9-40D6-80EF-053DC40EE2D7}" dt="2023-08-29T22:45:05.660" v="1956" actId="207"/>
          <ac:spMkLst>
            <pc:docMk/>
            <pc:sldMk cId="3610572157" sldId="5064"/>
            <ac:spMk id="31" creationId="{E0FAD61B-AA30-6A79-6F44-DA6792BA5A6B}"/>
          </ac:spMkLst>
        </pc:spChg>
        <pc:spChg chg="del">
          <ac:chgData name="Gabriela Nicolas" userId="0cd9304f-57ed-43dd-ac01-67a86c2a3f11" providerId="ADAL" clId="{615620DF-C0D9-40D6-80EF-053DC40EE2D7}" dt="2023-08-29T22:44:01.017" v="1932" actId="478"/>
          <ac:spMkLst>
            <pc:docMk/>
            <pc:sldMk cId="3610572157" sldId="5064"/>
            <ac:spMk id="33" creationId="{7FEF79C4-0100-B816-7F01-2A22CEF5F1D1}"/>
          </ac:spMkLst>
        </pc:spChg>
        <pc:spChg chg="del">
          <ac:chgData name="Gabriela Nicolas" userId="0cd9304f-57ed-43dd-ac01-67a86c2a3f11" providerId="ADAL" clId="{615620DF-C0D9-40D6-80EF-053DC40EE2D7}" dt="2023-08-29T22:44:01.017" v="1932" actId="478"/>
          <ac:spMkLst>
            <pc:docMk/>
            <pc:sldMk cId="3610572157" sldId="5064"/>
            <ac:spMk id="35" creationId="{8015D454-A1F3-C79B-A4BD-DACC7CFCD129}"/>
          </ac:spMkLst>
        </pc:spChg>
        <pc:grpChg chg="mod">
          <ac:chgData name="Gabriela Nicolas" userId="0cd9304f-57ed-43dd-ac01-67a86c2a3f11" providerId="ADAL" clId="{615620DF-C0D9-40D6-80EF-053DC40EE2D7}" dt="2023-08-29T22:44:17.101" v="1936" actId="1076"/>
          <ac:grpSpMkLst>
            <pc:docMk/>
            <pc:sldMk cId="3610572157" sldId="5064"/>
            <ac:grpSpMk id="13" creationId="{22CE36A5-BE3F-8680-F6EC-3066D029C145}"/>
          </ac:grpSpMkLst>
        </pc:grpChg>
        <pc:cxnChg chg="add mod">
          <ac:chgData name="Gabriela Nicolas" userId="0cd9304f-57ed-43dd-ac01-67a86c2a3f11" providerId="ADAL" clId="{615620DF-C0D9-40D6-80EF-053DC40EE2D7}" dt="2023-08-29T22:44:11.789" v="1935" actId="571"/>
          <ac:cxnSpMkLst>
            <pc:docMk/>
            <pc:sldMk cId="3610572157" sldId="5064"/>
            <ac:cxnSpMk id="14" creationId="{45C872C8-A69C-9D5A-0D82-74761CE08235}"/>
          </ac:cxnSpMkLst>
        </pc:cxnChg>
        <pc:cxnChg chg="mod">
          <ac:chgData name="Gabriela Nicolas" userId="0cd9304f-57ed-43dd-ac01-67a86c2a3f11" providerId="ADAL" clId="{615620DF-C0D9-40D6-80EF-053DC40EE2D7}" dt="2023-08-29T22:44:11.789" v="1935" actId="571"/>
          <ac:cxnSpMkLst>
            <pc:docMk/>
            <pc:sldMk cId="3610572157" sldId="5064"/>
            <ac:cxnSpMk id="37" creationId="{36F53D37-824F-265A-9522-005E3F6E9103}"/>
          </ac:cxnSpMkLst>
        </pc:cxnChg>
        <pc:cxnChg chg="mod">
          <ac:chgData name="Gabriela Nicolas" userId="0cd9304f-57ed-43dd-ac01-67a86c2a3f11" providerId="ADAL" clId="{615620DF-C0D9-40D6-80EF-053DC40EE2D7}" dt="2023-08-29T22:44:11.789" v="1935" actId="571"/>
          <ac:cxnSpMkLst>
            <pc:docMk/>
            <pc:sldMk cId="3610572157" sldId="5064"/>
            <ac:cxnSpMk id="38" creationId="{FFA1B0DA-81AB-7C64-A3BC-4B9F22717FA9}"/>
          </ac:cxnSpMkLst>
        </pc:cxnChg>
        <pc:cxnChg chg="del">
          <ac:chgData name="Gabriela Nicolas" userId="0cd9304f-57ed-43dd-ac01-67a86c2a3f11" providerId="ADAL" clId="{615620DF-C0D9-40D6-80EF-053DC40EE2D7}" dt="2023-08-29T22:44:05.303" v="1934" actId="478"/>
          <ac:cxnSpMkLst>
            <pc:docMk/>
            <pc:sldMk cId="3610572157" sldId="5064"/>
            <ac:cxnSpMk id="39" creationId="{4AE316A0-B76C-F942-B36B-C582BB814042}"/>
          </ac:cxnSpMkLst>
        </pc:cxnChg>
      </pc:sldChg>
      <pc:sldChg chg="add">
        <pc:chgData name="Gabriela Nicolas" userId="0cd9304f-57ed-43dd-ac01-67a86c2a3f11" providerId="ADAL" clId="{615620DF-C0D9-40D6-80EF-053DC40EE2D7}" dt="2023-08-29T22:46:04.177" v="1975"/>
        <pc:sldMkLst>
          <pc:docMk/>
          <pc:sldMk cId="412156817" sldId="5065"/>
        </pc:sldMkLst>
      </pc:sldChg>
      <pc:sldChg chg="add del">
        <pc:chgData name="Gabriela Nicolas" userId="0cd9304f-57ed-43dd-ac01-67a86c2a3f11" providerId="ADAL" clId="{615620DF-C0D9-40D6-80EF-053DC40EE2D7}" dt="2023-08-29T22:46:04.166" v="1974"/>
        <pc:sldMkLst>
          <pc:docMk/>
          <pc:sldMk cId="644497741" sldId="5065"/>
        </pc:sldMkLst>
      </pc:sldChg>
      <pc:sldMasterChg chg="del delSldLayout">
        <pc:chgData name="Gabriela Nicolas" userId="0cd9304f-57ed-43dd-ac01-67a86c2a3f11" providerId="ADAL" clId="{615620DF-C0D9-40D6-80EF-053DC40EE2D7}" dt="2023-08-29T22:45:54.642" v="1972" actId="47"/>
        <pc:sldMasterMkLst>
          <pc:docMk/>
          <pc:sldMasterMk cId="1944098182" sldId="2147483720"/>
        </pc:sldMasterMkLst>
        <pc:sldLayoutChg chg="del">
          <pc:chgData name="Gabriela Nicolas" userId="0cd9304f-57ed-43dd-ac01-67a86c2a3f11" providerId="ADAL" clId="{615620DF-C0D9-40D6-80EF-053DC40EE2D7}" dt="2023-08-29T22:45:54.642" v="1972" actId="47"/>
          <pc:sldLayoutMkLst>
            <pc:docMk/>
            <pc:sldMasterMk cId="1944098182" sldId="2147483720"/>
            <pc:sldLayoutMk cId="2931958813" sldId="2147483721"/>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528880843" sldId="2147483722"/>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3043925673" sldId="2147483723"/>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1266024031" sldId="2147483724"/>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3159910489" sldId="2147483725"/>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697984477" sldId="2147483726"/>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1916529217" sldId="2147483727"/>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1328323106" sldId="2147483728"/>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3517887390" sldId="2147483729"/>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848060810" sldId="2147483730"/>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1749749870" sldId="2147483731"/>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3671431344" sldId="2147483732"/>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3146556924" sldId="2147483733"/>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199072628" sldId="2147483734"/>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4140099004" sldId="2147483735"/>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3161050280" sldId="2147483736"/>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2404024970" sldId="2147483737"/>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2361640362" sldId="2147483738"/>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3181421821" sldId="2147483739"/>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601060710" sldId="2147483740"/>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1360092795" sldId="2147483741"/>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2461761422" sldId="2147483742"/>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2840110392" sldId="2147483743"/>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3926272184" sldId="2147483744"/>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1243769755" sldId="2147483745"/>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2304819381" sldId="2147483746"/>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1744736805" sldId="2147483747"/>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3358970687" sldId="2147483748"/>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1408869628" sldId="2147483749"/>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3739917878" sldId="2147483750"/>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1234371886" sldId="2147483751"/>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3631934766" sldId="2147483752"/>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748304624" sldId="2147483753"/>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1897191273" sldId="2147483754"/>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4139768087" sldId="2147483755"/>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2846459587" sldId="2147483756"/>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644846136" sldId="2147483757"/>
          </pc:sldLayoutMkLst>
        </pc:sldLayoutChg>
        <pc:sldLayoutChg chg="del">
          <pc:chgData name="Gabriela Nicolas" userId="0cd9304f-57ed-43dd-ac01-67a86c2a3f11" providerId="ADAL" clId="{615620DF-C0D9-40D6-80EF-053DC40EE2D7}" dt="2023-08-29T22:45:54.642" v="1972" actId="47"/>
          <pc:sldLayoutMkLst>
            <pc:docMk/>
            <pc:sldMasterMk cId="1944098182" sldId="2147483720"/>
            <pc:sldLayoutMk cId="25699825" sldId="2147483758"/>
          </pc:sldLayoutMkLst>
        </pc:sldLayoutChg>
        <pc:sldLayoutChg chg="del">
          <pc:chgData name="Gabriela Nicolas" userId="0cd9304f-57ed-43dd-ac01-67a86c2a3f11" providerId="ADAL" clId="{615620DF-C0D9-40D6-80EF-053DC40EE2D7}" dt="2023-08-29T22:45:52.626" v="1971" actId="47"/>
          <pc:sldLayoutMkLst>
            <pc:docMk/>
            <pc:sldMasterMk cId="1944098182" sldId="2147483720"/>
            <pc:sldLayoutMk cId="2105753719" sldId="2147483759"/>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56476E-BAAC-400A-A405-073ECB759160}" type="doc">
      <dgm:prSet loTypeId="urn:microsoft.com/office/officeart/2005/8/layout/hChevron3" loCatId="process" qsTypeId="urn:microsoft.com/office/officeart/2005/8/quickstyle/simple1" qsCatId="simple" csTypeId="urn:microsoft.com/office/officeart/2005/8/colors/accent3_5" csCatId="accent3" phldr="1"/>
      <dgm:spPr/>
    </dgm:pt>
    <dgm:pt modelId="{D6B4F070-97AC-43EF-B79E-59624B125338}">
      <dgm:prSet phldrT="[Texto]" custT="1"/>
      <dgm:spPr>
        <a:xfrm>
          <a:off x="1124" y="155437"/>
          <a:ext cx="1841738" cy="736695"/>
        </a:xfrm>
        <a:prstGeom prst="homePlate">
          <a:avLst/>
        </a:prstGeom>
        <a:solidFill>
          <a:schemeClr val="tx2">
            <a:lumMod val="20000"/>
            <a:lumOff val="80000"/>
          </a:schemeClr>
        </a:solidFill>
        <a:ln w="12700" cap="flat" cmpd="sng" algn="ctr">
          <a:solidFill>
            <a:srgbClr val="FFFFFF"/>
          </a:solidFill>
          <a:prstDash val="solid"/>
          <a:miter lim="800000"/>
        </a:ln>
        <a:effectLst/>
      </dgm:spPr>
      <dgm:t>
        <a:bodyPr/>
        <a:lstStyle/>
        <a:p>
          <a:pPr>
            <a:buNone/>
          </a:pPr>
          <a:r>
            <a:rPr lang="es-ES" sz="1100" b="1" noProof="1">
              <a:solidFill>
                <a:schemeClr val="tx1"/>
              </a:solidFill>
              <a:latin typeface="Verdana" panose="020B0604030504040204" pitchFamily="34" charset="0"/>
              <a:ea typeface="Verdana" panose="020B0604030504040204" pitchFamily="34" charset="0"/>
              <a:cs typeface="+mn-cs"/>
            </a:rPr>
            <a:t>Análisis de mercado &amp; Estrategia</a:t>
          </a:r>
        </a:p>
      </dgm:t>
    </dgm:pt>
    <dgm:pt modelId="{53DF3FD9-7DD1-45D2-83C5-F9F690B20B56}" type="parTrans" cxnId="{42943962-4128-4D4F-BC81-75AA93AC1A8B}">
      <dgm:prSet/>
      <dgm:spPr/>
      <dgm:t>
        <a:bodyPr/>
        <a:lstStyle/>
        <a:p>
          <a:endParaRPr lang="es-CL" b="1">
            <a:solidFill>
              <a:schemeClr val="tx1"/>
            </a:solidFill>
            <a:latin typeface="Verdana" panose="020B0604030504040204" pitchFamily="34" charset="0"/>
            <a:ea typeface="Verdana" panose="020B0604030504040204" pitchFamily="34" charset="0"/>
          </a:endParaRPr>
        </a:p>
      </dgm:t>
    </dgm:pt>
    <dgm:pt modelId="{2386A3BF-AFD1-469B-8B4E-9599F793C337}" type="sibTrans" cxnId="{42943962-4128-4D4F-BC81-75AA93AC1A8B}">
      <dgm:prSet/>
      <dgm:spPr/>
      <dgm:t>
        <a:bodyPr/>
        <a:lstStyle/>
        <a:p>
          <a:endParaRPr lang="es-CL" b="1">
            <a:solidFill>
              <a:schemeClr val="tx1"/>
            </a:solidFill>
            <a:latin typeface="Verdana" panose="020B0604030504040204" pitchFamily="34" charset="0"/>
            <a:ea typeface="Verdana" panose="020B0604030504040204" pitchFamily="34" charset="0"/>
          </a:endParaRPr>
        </a:p>
      </dgm:t>
    </dgm:pt>
    <dgm:pt modelId="{1D35BE23-00AE-4F6D-B9E9-B48D328E9233}">
      <dgm:prSet phldrT="[Texto]" custT="1"/>
      <dgm:spPr>
        <a:xfrm>
          <a:off x="4421296" y="155437"/>
          <a:ext cx="1841738" cy="736695"/>
        </a:xfrm>
        <a:prstGeom prst="chevron">
          <a:avLst/>
        </a:prstGeom>
        <a:solidFill>
          <a:schemeClr val="tx2">
            <a:lumMod val="20000"/>
            <a:lumOff val="80000"/>
          </a:schemeClr>
        </a:solidFill>
        <a:ln w="12700" cap="flat" cmpd="sng" algn="ctr">
          <a:solidFill>
            <a:srgbClr val="FFFFFF"/>
          </a:solidFill>
          <a:prstDash val="solid"/>
          <a:miter lim="800000"/>
        </a:ln>
        <a:effectLst/>
      </dgm:spPr>
      <dgm:t>
        <a:bodyPr/>
        <a:lstStyle/>
        <a:p>
          <a:pPr>
            <a:buNone/>
          </a:pPr>
          <a:r>
            <a:rPr lang="es-ES" sz="1100" b="1" noProof="1">
              <a:solidFill>
                <a:schemeClr val="tx1"/>
              </a:solidFill>
              <a:latin typeface="Verdana" panose="020B0604030504040204" pitchFamily="34" charset="0"/>
              <a:ea typeface="Verdana" panose="020B0604030504040204" pitchFamily="34" charset="0"/>
              <a:cs typeface="+mn-cs"/>
            </a:rPr>
            <a:t>Publicación</a:t>
          </a:r>
        </a:p>
      </dgm:t>
    </dgm:pt>
    <dgm:pt modelId="{0A80E798-78B9-4B2F-BC88-6E77B49B5688}" type="parTrans" cxnId="{2F4794D8-610F-419C-B0EC-EB7F7DF437EB}">
      <dgm:prSet/>
      <dgm:spPr/>
      <dgm:t>
        <a:bodyPr/>
        <a:lstStyle/>
        <a:p>
          <a:endParaRPr lang="es-CL" b="1">
            <a:solidFill>
              <a:schemeClr val="tx1"/>
            </a:solidFill>
            <a:latin typeface="Verdana" panose="020B0604030504040204" pitchFamily="34" charset="0"/>
            <a:ea typeface="Verdana" panose="020B0604030504040204" pitchFamily="34" charset="0"/>
          </a:endParaRPr>
        </a:p>
      </dgm:t>
    </dgm:pt>
    <dgm:pt modelId="{AEC2400C-9F1E-449C-AE62-8290B177A9E2}" type="sibTrans" cxnId="{2F4794D8-610F-419C-B0EC-EB7F7DF437EB}">
      <dgm:prSet/>
      <dgm:spPr/>
      <dgm:t>
        <a:bodyPr/>
        <a:lstStyle/>
        <a:p>
          <a:endParaRPr lang="es-CL" b="1">
            <a:solidFill>
              <a:schemeClr val="tx1"/>
            </a:solidFill>
            <a:latin typeface="Verdana" panose="020B0604030504040204" pitchFamily="34" charset="0"/>
            <a:ea typeface="Verdana" panose="020B0604030504040204" pitchFamily="34" charset="0"/>
          </a:endParaRPr>
        </a:p>
      </dgm:t>
    </dgm:pt>
    <dgm:pt modelId="{13D1F23C-2DC9-4C88-A186-9D545D20A8D8}">
      <dgm:prSet phldrT="[Texto]" custT="1"/>
      <dgm:spPr>
        <a:xfrm>
          <a:off x="5894686" y="155437"/>
          <a:ext cx="1841738" cy="736695"/>
        </a:xfrm>
        <a:prstGeom prst="chevron">
          <a:avLst/>
        </a:prstGeom>
        <a:solidFill>
          <a:schemeClr val="tx2">
            <a:lumMod val="20000"/>
            <a:lumOff val="80000"/>
          </a:schemeClr>
        </a:solidFill>
        <a:ln w="12700" cap="flat" cmpd="sng" algn="ctr">
          <a:solidFill>
            <a:srgbClr val="FFFFFF"/>
          </a:solidFill>
          <a:prstDash val="solid"/>
          <a:miter lim="800000"/>
        </a:ln>
        <a:effectLst/>
      </dgm:spPr>
      <dgm:t>
        <a:bodyPr/>
        <a:lstStyle/>
        <a:p>
          <a:pPr>
            <a:buNone/>
          </a:pPr>
          <a:r>
            <a:rPr lang="es-ES" sz="1200" b="1">
              <a:solidFill>
                <a:schemeClr val="tx1"/>
              </a:solidFill>
              <a:latin typeface="Verdana" panose="020B0604030504040204" pitchFamily="34" charset="0"/>
              <a:ea typeface="Verdana" panose="020B0604030504040204" pitchFamily="34" charset="0"/>
              <a:cs typeface="+mn-cs"/>
            </a:rPr>
            <a:t>Evaluación y </a:t>
          </a:r>
          <a:r>
            <a:rPr lang="es-ES" sz="1200" b="1" err="1">
              <a:solidFill>
                <a:schemeClr val="tx1"/>
              </a:solidFill>
              <a:latin typeface="Verdana" panose="020B0604030504040204" pitchFamily="34" charset="0"/>
              <a:ea typeface="Verdana" panose="020B0604030504040204" pitchFamily="34" charset="0"/>
              <a:cs typeface="+mn-cs"/>
            </a:rPr>
            <a:t>adjud</a:t>
          </a:r>
          <a:r>
            <a:rPr lang="es-ES" sz="1200" b="1">
              <a:solidFill>
                <a:schemeClr val="tx1"/>
              </a:solidFill>
              <a:latin typeface="Verdana" panose="020B0604030504040204" pitchFamily="34" charset="0"/>
              <a:ea typeface="Verdana" panose="020B0604030504040204" pitchFamily="34" charset="0"/>
              <a:cs typeface="+mn-cs"/>
            </a:rPr>
            <a:t>.</a:t>
          </a:r>
          <a:endParaRPr lang="es-CL" sz="1200" b="1">
            <a:solidFill>
              <a:schemeClr val="tx1"/>
            </a:solidFill>
            <a:latin typeface="Verdana" panose="020B0604030504040204" pitchFamily="34" charset="0"/>
            <a:ea typeface="Verdana" panose="020B0604030504040204" pitchFamily="34" charset="0"/>
            <a:cs typeface="+mn-cs"/>
          </a:endParaRPr>
        </a:p>
      </dgm:t>
    </dgm:pt>
    <dgm:pt modelId="{0FCD6FCA-CE51-40D1-B1A3-6A4543086649}" type="parTrans" cxnId="{4DFBFCE2-D5B8-4A0B-A8C7-B1FA9EEBDE56}">
      <dgm:prSet/>
      <dgm:spPr/>
      <dgm:t>
        <a:bodyPr/>
        <a:lstStyle/>
        <a:p>
          <a:endParaRPr lang="es-CL" b="1">
            <a:solidFill>
              <a:schemeClr val="tx1"/>
            </a:solidFill>
            <a:latin typeface="Verdana" panose="020B0604030504040204" pitchFamily="34" charset="0"/>
            <a:ea typeface="Verdana" panose="020B0604030504040204" pitchFamily="34" charset="0"/>
          </a:endParaRPr>
        </a:p>
      </dgm:t>
    </dgm:pt>
    <dgm:pt modelId="{52642509-4BE1-4386-9445-CB64B74CFA64}" type="sibTrans" cxnId="{4DFBFCE2-D5B8-4A0B-A8C7-B1FA9EEBDE56}">
      <dgm:prSet/>
      <dgm:spPr/>
      <dgm:t>
        <a:bodyPr/>
        <a:lstStyle/>
        <a:p>
          <a:endParaRPr lang="es-CL" b="1">
            <a:solidFill>
              <a:schemeClr val="tx1"/>
            </a:solidFill>
            <a:latin typeface="Verdana" panose="020B0604030504040204" pitchFamily="34" charset="0"/>
            <a:ea typeface="Verdana" panose="020B0604030504040204" pitchFamily="34" charset="0"/>
          </a:endParaRPr>
        </a:p>
      </dgm:t>
    </dgm:pt>
    <dgm:pt modelId="{EA8DEAF5-1DAA-4F99-84CE-42E991789BFD}">
      <dgm:prSet phldrT="[Texto]" custT="1"/>
      <dgm:spPr>
        <a:xfrm>
          <a:off x="7368077" y="155437"/>
          <a:ext cx="1841738" cy="736695"/>
        </a:xfrm>
        <a:prstGeom prst="chevron">
          <a:avLst/>
        </a:prstGeom>
        <a:solidFill>
          <a:schemeClr val="tx2">
            <a:lumMod val="20000"/>
            <a:lumOff val="80000"/>
          </a:schemeClr>
        </a:solidFill>
        <a:ln w="12700" cap="flat" cmpd="sng" algn="ctr">
          <a:solidFill>
            <a:srgbClr val="FFFFFF"/>
          </a:solidFill>
          <a:prstDash val="solid"/>
          <a:miter lim="800000"/>
        </a:ln>
        <a:effectLst/>
      </dgm:spPr>
      <dgm:t>
        <a:bodyPr/>
        <a:lstStyle/>
        <a:p>
          <a:pPr>
            <a:buNone/>
          </a:pPr>
          <a:r>
            <a:rPr lang="es-CL" sz="1200" b="1">
              <a:solidFill>
                <a:schemeClr val="tx1"/>
              </a:solidFill>
              <a:latin typeface="Verdana" panose="020B0604030504040204" pitchFamily="34" charset="0"/>
              <a:ea typeface="Verdana" panose="020B0604030504040204" pitchFamily="34" charset="0"/>
              <a:cs typeface="+mn-cs"/>
            </a:rPr>
            <a:t>Contrato</a:t>
          </a:r>
        </a:p>
      </dgm:t>
    </dgm:pt>
    <dgm:pt modelId="{2F6D92B8-4D66-4DAF-9783-4ABC1512F657}" type="parTrans" cxnId="{17856528-A58C-45E3-A212-2A2067D3E3A2}">
      <dgm:prSet/>
      <dgm:spPr/>
      <dgm:t>
        <a:bodyPr/>
        <a:lstStyle/>
        <a:p>
          <a:endParaRPr lang="es-CL" b="1">
            <a:solidFill>
              <a:schemeClr val="tx1"/>
            </a:solidFill>
            <a:latin typeface="Verdana" panose="020B0604030504040204" pitchFamily="34" charset="0"/>
            <a:ea typeface="Verdana" panose="020B0604030504040204" pitchFamily="34" charset="0"/>
          </a:endParaRPr>
        </a:p>
      </dgm:t>
    </dgm:pt>
    <dgm:pt modelId="{A3C89ACB-1459-4508-8923-9BC0E22383CE}" type="sibTrans" cxnId="{17856528-A58C-45E3-A212-2A2067D3E3A2}">
      <dgm:prSet/>
      <dgm:spPr/>
      <dgm:t>
        <a:bodyPr/>
        <a:lstStyle/>
        <a:p>
          <a:endParaRPr lang="es-CL" b="1">
            <a:solidFill>
              <a:schemeClr val="tx1"/>
            </a:solidFill>
            <a:latin typeface="Verdana" panose="020B0604030504040204" pitchFamily="34" charset="0"/>
            <a:ea typeface="Verdana" panose="020B0604030504040204" pitchFamily="34" charset="0"/>
          </a:endParaRPr>
        </a:p>
      </dgm:t>
    </dgm:pt>
    <dgm:pt modelId="{05E7E8DC-6460-453D-B6C6-BD8A4B1E598F}">
      <dgm:prSet phldrT="[Texto]" custT="1"/>
      <dgm:spPr>
        <a:xfrm>
          <a:off x="1474514" y="155437"/>
          <a:ext cx="1841738" cy="736695"/>
        </a:xfrm>
        <a:prstGeom prst="chevron">
          <a:avLst/>
        </a:prstGeom>
        <a:solidFill>
          <a:schemeClr val="tx2">
            <a:lumMod val="20000"/>
            <a:lumOff val="80000"/>
          </a:schemeClr>
        </a:solidFill>
        <a:ln w="12700" cap="flat" cmpd="sng" algn="ctr">
          <a:solidFill>
            <a:srgbClr val="FFFFFF"/>
          </a:solidFill>
          <a:prstDash val="solid"/>
          <a:miter lim="800000"/>
        </a:ln>
        <a:effectLst/>
      </dgm:spPr>
      <dgm:t>
        <a:bodyPr/>
        <a:lstStyle/>
        <a:p>
          <a:pPr>
            <a:buNone/>
          </a:pPr>
          <a:r>
            <a:rPr lang="es-ES" sz="1100" b="1" noProof="1">
              <a:solidFill>
                <a:schemeClr val="tx1"/>
              </a:solidFill>
              <a:latin typeface="Verdana" panose="020B0604030504040204" pitchFamily="34" charset="0"/>
              <a:ea typeface="Verdana" panose="020B0604030504040204" pitchFamily="34" charset="0"/>
              <a:cs typeface="+mn-cs"/>
            </a:rPr>
            <a:t>Agregar demanda</a:t>
          </a:r>
        </a:p>
      </dgm:t>
    </dgm:pt>
    <dgm:pt modelId="{7AC8B8DD-BE5E-4665-980C-218C5C50F893}" type="parTrans" cxnId="{2823FD52-26F9-4FDB-B03A-35804C899A71}">
      <dgm:prSet/>
      <dgm:spPr/>
      <dgm:t>
        <a:bodyPr/>
        <a:lstStyle/>
        <a:p>
          <a:endParaRPr lang="es-CL"/>
        </a:p>
      </dgm:t>
    </dgm:pt>
    <dgm:pt modelId="{24AE46A6-FE96-4D79-8BC2-927EE22DD56F}" type="sibTrans" cxnId="{2823FD52-26F9-4FDB-B03A-35804C899A71}">
      <dgm:prSet/>
      <dgm:spPr/>
      <dgm:t>
        <a:bodyPr/>
        <a:lstStyle/>
        <a:p>
          <a:endParaRPr lang="es-CL"/>
        </a:p>
      </dgm:t>
    </dgm:pt>
    <dgm:pt modelId="{588D80A0-2580-486E-97E1-B1D0F2746E23}">
      <dgm:prSet phldrT="[Texto]" custT="1"/>
      <dgm:spPr>
        <a:xfrm>
          <a:off x="2947905" y="155437"/>
          <a:ext cx="1841738" cy="736695"/>
        </a:xfrm>
        <a:prstGeom prst="chevron">
          <a:avLst/>
        </a:prstGeom>
        <a:solidFill>
          <a:schemeClr val="tx2">
            <a:lumMod val="20000"/>
            <a:lumOff val="80000"/>
          </a:schemeClr>
        </a:solidFill>
        <a:ln w="12700" cap="flat" cmpd="sng" algn="ctr">
          <a:solidFill>
            <a:srgbClr val="FFFFFF"/>
          </a:solidFill>
          <a:prstDash val="solid"/>
          <a:miter lim="800000"/>
        </a:ln>
        <a:effectLst/>
      </dgm:spPr>
      <dgm:t>
        <a:bodyPr/>
        <a:lstStyle/>
        <a:p>
          <a:pPr>
            <a:buNone/>
          </a:pPr>
          <a:r>
            <a:rPr lang="es-CL" sz="1100" b="1" noProof="1">
              <a:solidFill>
                <a:schemeClr val="tx1"/>
              </a:solidFill>
              <a:latin typeface="Verdana" panose="020B0604030504040204" pitchFamily="34" charset="0"/>
              <a:ea typeface="Verdana" panose="020B0604030504040204" pitchFamily="34" charset="0"/>
              <a:cs typeface="+mn-cs"/>
            </a:rPr>
            <a:t>Bases de Licitación</a:t>
          </a:r>
        </a:p>
      </dgm:t>
    </dgm:pt>
    <dgm:pt modelId="{2A4F3630-EDD1-4269-B3BB-B096369423BD}" type="parTrans" cxnId="{6E2DC315-0EDE-46E9-94DF-D17A089139D6}">
      <dgm:prSet/>
      <dgm:spPr/>
      <dgm:t>
        <a:bodyPr/>
        <a:lstStyle/>
        <a:p>
          <a:endParaRPr lang="es-CL"/>
        </a:p>
      </dgm:t>
    </dgm:pt>
    <dgm:pt modelId="{882FF569-5D16-4A5E-A3A4-F331351CED14}" type="sibTrans" cxnId="{6E2DC315-0EDE-46E9-94DF-D17A089139D6}">
      <dgm:prSet/>
      <dgm:spPr/>
      <dgm:t>
        <a:bodyPr/>
        <a:lstStyle/>
        <a:p>
          <a:endParaRPr lang="es-CL"/>
        </a:p>
      </dgm:t>
    </dgm:pt>
    <dgm:pt modelId="{F0905FA4-1E2E-4D97-9727-1280633CEF3B}" type="pres">
      <dgm:prSet presAssocID="{2756476E-BAAC-400A-A405-073ECB759160}" presName="Name0" presStyleCnt="0">
        <dgm:presLayoutVars>
          <dgm:dir/>
          <dgm:resizeHandles val="exact"/>
        </dgm:presLayoutVars>
      </dgm:prSet>
      <dgm:spPr/>
    </dgm:pt>
    <dgm:pt modelId="{DB29FCFA-E3C5-4FB4-AB50-B4C6E4802646}" type="pres">
      <dgm:prSet presAssocID="{D6B4F070-97AC-43EF-B79E-59624B125338}" presName="parTxOnly" presStyleLbl="node1" presStyleIdx="0" presStyleCnt="6">
        <dgm:presLayoutVars>
          <dgm:bulletEnabled val="1"/>
        </dgm:presLayoutVars>
      </dgm:prSet>
      <dgm:spPr/>
    </dgm:pt>
    <dgm:pt modelId="{855A4249-080C-4D12-9BBF-AEF2B2BA7384}" type="pres">
      <dgm:prSet presAssocID="{2386A3BF-AFD1-469B-8B4E-9599F793C337}" presName="parSpace" presStyleCnt="0"/>
      <dgm:spPr/>
    </dgm:pt>
    <dgm:pt modelId="{40A0E856-EEBD-46EC-BFB1-01FC9BF1C545}" type="pres">
      <dgm:prSet presAssocID="{05E7E8DC-6460-453D-B6C6-BD8A4B1E598F}" presName="parTxOnly" presStyleLbl="node1" presStyleIdx="1" presStyleCnt="6">
        <dgm:presLayoutVars>
          <dgm:bulletEnabled val="1"/>
        </dgm:presLayoutVars>
      </dgm:prSet>
      <dgm:spPr/>
    </dgm:pt>
    <dgm:pt modelId="{3F405F1F-AE52-44D2-AD36-ABA558F9755F}" type="pres">
      <dgm:prSet presAssocID="{24AE46A6-FE96-4D79-8BC2-927EE22DD56F}" presName="parSpace" presStyleCnt="0"/>
      <dgm:spPr/>
    </dgm:pt>
    <dgm:pt modelId="{D96F5C35-46F7-49D0-8019-722CC570569D}" type="pres">
      <dgm:prSet presAssocID="{588D80A0-2580-486E-97E1-B1D0F2746E23}" presName="parTxOnly" presStyleLbl="node1" presStyleIdx="2" presStyleCnt="6">
        <dgm:presLayoutVars>
          <dgm:bulletEnabled val="1"/>
        </dgm:presLayoutVars>
      </dgm:prSet>
      <dgm:spPr/>
    </dgm:pt>
    <dgm:pt modelId="{50A785B2-98B9-46EA-99DD-F081AC8C8B1F}" type="pres">
      <dgm:prSet presAssocID="{882FF569-5D16-4A5E-A3A4-F331351CED14}" presName="parSpace" presStyleCnt="0"/>
      <dgm:spPr/>
    </dgm:pt>
    <dgm:pt modelId="{9512C47C-AF6A-48C2-9A42-B873FDE13C18}" type="pres">
      <dgm:prSet presAssocID="{1D35BE23-00AE-4F6D-B9E9-B48D328E9233}" presName="parTxOnly" presStyleLbl="node1" presStyleIdx="3" presStyleCnt="6">
        <dgm:presLayoutVars>
          <dgm:bulletEnabled val="1"/>
        </dgm:presLayoutVars>
      </dgm:prSet>
      <dgm:spPr/>
    </dgm:pt>
    <dgm:pt modelId="{1DA5B7FB-E25C-48A3-981A-48C66FCF41DC}" type="pres">
      <dgm:prSet presAssocID="{AEC2400C-9F1E-449C-AE62-8290B177A9E2}" presName="parSpace" presStyleCnt="0"/>
      <dgm:spPr/>
    </dgm:pt>
    <dgm:pt modelId="{98607BD3-1011-486F-9049-091B869E2472}" type="pres">
      <dgm:prSet presAssocID="{13D1F23C-2DC9-4C88-A186-9D545D20A8D8}" presName="parTxOnly" presStyleLbl="node1" presStyleIdx="4" presStyleCnt="6">
        <dgm:presLayoutVars>
          <dgm:bulletEnabled val="1"/>
        </dgm:presLayoutVars>
      </dgm:prSet>
      <dgm:spPr/>
    </dgm:pt>
    <dgm:pt modelId="{32979876-20F4-4C71-933F-0773BC3D74BB}" type="pres">
      <dgm:prSet presAssocID="{52642509-4BE1-4386-9445-CB64B74CFA64}" presName="parSpace" presStyleCnt="0"/>
      <dgm:spPr/>
    </dgm:pt>
    <dgm:pt modelId="{A904A770-287E-472D-8BE5-292192DC8C89}" type="pres">
      <dgm:prSet presAssocID="{EA8DEAF5-1DAA-4F99-84CE-42E991789BFD}" presName="parTxOnly" presStyleLbl="node1" presStyleIdx="5" presStyleCnt="6">
        <dgm:presLayoutVars>
          <dgm:bulletEnabled val="1"/>
        </dgm:presLayoutVars>
      </dgm:prSet>
      <dgm:spPr/>
    </dgm:pt>
  </dgm:ptLst>
  <dgm:cxnLst>
    <dgm:cxn modelId="{6E2DC315-0EDE-46E9-94DF-D17A089139D6}" srcId="{2756476E-BAAC-400A-A405-073ECB759160}" destId="{588D80A0-2580-486E-97E1-B1D0F2746E23}" srcOrd="2" destOrd="0" parTransId="{2A4F3630-EDD1-4269-B3BB-B096369423BD}" sibTransId="{882FF569-5D16-4A5E-A3A4-F331351CED14}"/>
    <dgm:cxn modelId="{476AD01E-796A-4239-A06A-7637C293595C}" type="presOf" srcId="{1D35BE23-00AE-4F6D-B9E9-B48D328E9233}" destId="{9512C47C-AF6A-48C2-9A42-B873FDE13C18}" srcOrd="0" destOrd="0" presId="urn:microsoft.com/office/officeart/2005/8/layout/hChevron3"/>
    <dgm:cxn modelId="{31F21D25-BAE8-4748-993F-8B4CE201CCDE}" type="presOf" srcId="{588D80A0-2580-486E-97E1-B1D0F2746E23}" destId="{D96F5C35-46F7-49D0-8019-722CC570569D}" srcOrd="0" destOrd="0" presId="urn:microsoft.com/office/officeart/2005/8/layout/hChevron3"/>
    <dgm:cxn modelId="{17856528-A58C-45E3-A212-2A2067D3E3A2}" srcId="{2756476E-BAAC-400A-A405-073ECB759160}" destId="{EA8DEAF5-1DAA-4F99-84CE-42E991789BFD}" srcOrd="5" destOrd="0" parTransId="{2F6D92B8-4D66-4DAF-9783-4ABC1512F657}" sibTransId="{A3C89ACB-1459-4508-8923-9BC0E22383CE}"/>
    <dgm:cxn modelId="{EBDF662F-F283-4DE5-AC2B-5818B3597084}" type="presOf" srcId="{D6B4F070-97AC-43EF-B79E-59624B125338}" destId="{DB29FCFA-E3C5-4FB4-AB50-B4C6E4802646}" srcOrd="0" destOrd="0" presId="urn:microsoft.com/office/officeart/2005/8/layout/hChevron3"/>
    <dgm:cxn modelId="{42943962-4128-4D4F-BC81-75AA93AC1A8B}" srcId="{2756476E-BAAC-400A-A405-073ECB759160}" destId="{D6B4F070-97AC-43EF-B79E-59624B125338}" srcOrd="0" destOrd="0" parTransId="{53DF3FD9-7DD1-45D2-83C5-F9F690B20B56}" sibTransId="{2386A3BF-AFD1-469B-8B4E-9599F793C337}"/>
    <dgm:cxn modelId="{B89F2864-DBF5-4647-932A-2C9DFD6679D9}" type="presOf" srcId="{13D1F23C-2DC9-4C88-A186-9D545D20A8D8}" destId="{98607BD3-1011-486F-9049-091B869E2472}" srcOrd="0" destOrd="0" presId="urn:microsoft.com/office/officeart/2005/8/layout/hChevron3"/>
    <dgm:cxn modelId="{8AC2BE71-9163-47C0-BE6B-C5F97C90047D}" type="presOf" srcId="{05E7E8DC-6460-453D-B6C6-BD8A4B1E598F}" destId="{40A0E856-EEBD-46EC-BFB1-01FC9BF1C545}" srcOrd="0" destOrd="0" presId="urn:microsoft.com/office/officeart/2005/8/layout/hChevron3"/>
    <dgm:cxn modelId="{2823FD52-26F9-4FDB-B03A-35804C899A71}" srcId="{2756476E-BAAC-400A-A405-073ECB759160}" destId="{05E7E8DC-6460-453D-B6C6-BD8A4B1E598F}" srcOrd="1" destOrd="0" parTransId="{7AC8B8DD-BE5E-4665-980C-218C5C50F893}" sibTransId="{24AE46A6-FE96-4D79-8BC2-927EE22DD56F}"/>
    <dgm:cxn modelId="{60561254-7B5C-4863-B58D-DE76547A42BD}" type="presOf" srcId="{2756476E-BAAC-400A-A405-073ECB759160}" destId="{F0905FA4-1E2E-4D97-9727-1280633CEF3B}" srcOrd="0" destOrd="0" presId="urn:microsoft.com/office/officeart/2005/8/layout/hChevron3"/>
    <dgm:cxn modelId="{2F4794D8-610F-419C-B0EC-EB7F7DF437EB}" srcId="{2756476E-BAAC-400A-A405-073ECB759160}" destId="{1D35BE23-00AE-4F6D-B9E9-B48D328E9233}" srcOrd="3" destOrd="0" parTransId="{0A80E798-78B9-4B2F-BC88-6E77B49B5688}" sibTransId="{AEC2400C-9F1E-449C-AE62-8290B177A9E2}"/>
    <dgm:cxn modelId="{4DFBFCE2-D5B8-4A0B-A8C7-B1FA9EEBDE56}" srcId="{2756476E-BAAC-400A-A405-073ECB759160}" destId="{13D1F23C-2DC9-4C88-A186-9D545D20A8D8}" srcOrd="4" destOrd="0" parTransId="{0FCD6FCA-CE51-40D1-B1A3-6A4543086649}" sibTransId="{52642509-4BE1-4386-9445-CB64B74CFA64}"/>
    <dgm:cxn modelId="{B6E46CF1-A494-4A7A-9241-3564199ECD93}" type="presOf" srcId="{EA8DEAF5-1DAA-4F99-84CE-42E991789BFD}" destId="{A904A770-287E-472D-8BE5-292192DC8C89}" srcOrd="0" destOrd="0" presId="urn:microsoft.com/office/officeart/2005/8/layout/hChevron3"/>
    <dgm:cxn modelId="{3F82EF69-619D-448E-A3FC-F53BED03DF84}" type="presParOf" srcId="{F0905FA4-1E2E-4D97-9727-1280633CEF3B}" destId="{DB29FCFA-E3C5-4FB4-AB50-B4C6E4802646}" srcOrd="0" destOrd="0" presId="urn:microsoft.com/office/officeart/2005/8/layout/hChevron3"/>
    <dgm:cxn modelId="{A1F382E3-5F42-45E8-A467-700D96FF79AA}" type="presParOf" srcId="{F0905FA4-1E2E-4D97-9727-1280633CEF3B}" destId="{855A4249-080C-4D12-9BBF-AEF2B2BA7384}" srcOrd="1" destOrd="0" presId="urn:microsoft.com/office/officeart/2005/8/layout/hChevron3"/>
    <dgm:cxn modelId="{FD172AEA-929C-4663-9815-39CD866C4184}" type="presParOf" srcId="{F0905FA4-1E2E-4D97-9727-1280633CEF3B}" destId="{40A0E856-EEBD-46EC-BFB1-01FC9BF1C545}" srcOrd="2" destOrd="0" presId="urn:microsoft.com/office/officeart/2005/8/layout/hChevron3"/>
    <dgm:cxn modelId="{4A6AB007-BA89-4226-83EF-E0AD83B62608}" type="presParOf" srcId="{F0905FA4-1E2E-4D97-9727-1280633CEF3B}" destId="{3F405F1F-AE52-44D2-AD36-ABA558F9755F}" srcOrd="3" destOrd="0" presId="urn:microsoft.com/office/officeart/2005/8/layout/hChevron3"/>
    <dgm:cxn modelId="{78AEF6CC-DCC0-4A3A-9EDC-58E88BA818B9}" type="presParOf" srcId="{F0905FA4-1E2E-4D97-9727-1280633CEF3B}" destId="{D96F5C35-46F7-49D0-8019-722CC570569D}" srcOrd="4" destOrd="0" presId="urn:microsoft.com/office/officeart/2005/8/layout/hChevron3"/>
    <dgm:cxn modelId="{28F7E85B-0886-456C-B570-148D814811B7}" type="presParOf" srcId="{F0905FA4-1E2E-4D97-9727-1280633CEF3B}" destId="{50A785B2-98B9-46EA-99DD-F081AC8C8B1F}" srcOrd="5" destOrd="0" presId="urn:microsoft.com/office/officeart/2005/8/layout/hChevron3"/>
    <dgm:cxn modelId="{7F64E89D-F0C1-4D0D-B24E-BB9EDC1BB5F1}" type="presParOf" srcId="{F0905FA4-1E2E-4D97-9727-1280633CEF3B}" destId="{9512C47C-AF6A-48C2-9A42-B873FDE13C18}" srcOrd="6" destOrd="0" presId="urn:microsoft.com/office/officeart/2005/8/layout/hChevron3"/>
    <dgm:cxn modelId="{93AA891D-3C93-4147-9D7E-9184A17A8844}" type="presParOf" srcId="{F0905FA4-1E2E-4D97-9727-1280633CEF3B}" destId="{1DA5B7FB-E25C-48A3-981A-48C66FCF41DC}" srcOrd="7" destOrd="0" presId="urn:microsoft.com/office/officeart/2005/8/layout/hChevron3"/>
    <dgm:cxn modelId="{64B0FA83-F508-4A0C-8F5B-40E0F0B3B457}" type="presParOf" srcId="{F0905FA4-1E2E-4D97-9727-1280633CEF3B}" destId="{98607BD3-1011-486F-9049-091B869E2472}" srcOrd="8" destOrd="0" presId="urn:microsoft.com/office/officeart/2005/8/layout/hChevron3"/>
    <dgm:cxn modelId="{77B3F8C6-6A6E-4229-9B32-BB1100791EB2}" type="presParOf" srcId="{F0905FA4-1E2E-4D97-9727-1280633CEF3B}" destId="{32979876-20F4-4C71-933F-0773BC3D74BB}" srcOrd="9" destOrd="0" presId="urn:microsoft.com/office/officeart/2005/8/layout/hChevron3"/>
    <dgm:cxn modelId="{ED2D1A5F-5263-46E9-9152-3A0B318E9099}" type="presParOf" srcId="{F0905FA4-1E2E-4D97-9727-1280633CEF3B}" destId="{A904A770-287E-472D-8BE5-292192DC8C89}" srcOrd="1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662214-7C73-45DE-AC68-77DC3192ADCE}"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es-CL"/>
        </a:p>
      </dgm:t>
    </dgm:pt>
    <dgm:pt modelId="{0B1BF2BA-58C1-4A6C-B8C0-EC734B377E1A}">
      <dgm:prSet phldrT="[Texto]" custT="1"/>
      <dgm:spPr>
        <a:xfrm>
          <a:off x="989829" y="323567"/>
          <a:ext cx="1158550" cy="866678"/>
        </a:xfrm>
        <a:prstGeom prst="ellipse">
          <a:avLst/>
        </a:prstGeom>
        <a:solidFill>
          <a:schemeClr val="tx2">
            <a:lumMod val="20000"/>
            <a:lumOff val="80000"/>
          </a:schemeClr>
        </a:solidFill>
        <a:ln w="12700" cap="flat" cmpd="sng" algn="ctr">
          <a:noFill/>
          <a:prstDash val="solid"/>
          <a:miter lim="800000"/>
        </a:ln>
        <a:effectLst/>
      </dgm:spPr>
      <dgm:t>
        <a:bodyPr/>
        <a:lstStyle/>
        <a:p>
          <a:pPr>
            <a:buClrTx/>
            <a:buSzTx/>
            <a:buFontTx/>
            <a:buNone/>
          </a:pPr>
          <a:r>
            <a:rPr kumimoji="0" lang="es-CL" sz="1100" b="1" i="0" u="none" strike="noStrike" cap="none" spc="0" normalizeH="0" baseline="0">
              <a:ln>
                <a:noFill/>
              </a:ln>
              <a:solidFill>
                <a:srgbClr val="07272C"/>
              </a:solidFill>
              <a:effectLst/>
              <a:uFillTx/>
              <a:latin typeface="Verdana" panose="020B0604030504040204" pitchFamily="34" charset="0"/>
              <a:ea typeface="Verdana" panose="020B0604030504040204" pitchFamily="34" charset="0"/>
              <a:cs typeface="+mn-cs"/>
              <a:sym typeface="Calibri"/>
            </a:rPr>
            <a:t>Análisis de datos</a:t>
          </a:r>
          <a:endParaRPr lang="es-CL" sz="1100" b="1">
            <a:solidFill>
              <a:srgbClr val="07272C"/>
            </a:solidFill>
            <a:latin typeface="Verdana" panose="020B0604030504040204" pitchFamily="34" charset="0"/>
            <a:ea typeface="Verdana" panose="020B0604030504040204" pitchFamily="34" charset="0"/>
            <a:cs typeface="+mn-cs"/>
          </a:endParaRPr>
        </a:p>
      </dgm:t>
    </dgm:pt>
    <dgm:pt modelId="{F7C3A774-4DEA-4077-94BF-19803E7A4DDB}" type="parTrans" cxnId="{E3A3F875-6BCA-4B78-8776-4AAB34548198}">
      <dgm:prSet/>
      <dgm:spPr/>
      <dgm:t>
        <a:bodyPr/>
        <a:lstStyle/>
        <a:p>
          <a:endParaRPr lang="es-CL" sz="1050"/>
        </a:p>
      </dgm:t>
    </dgm:pt>
    <dgm:pt modelId="{09446A18-3362-405B-A579-99D741A45DB7}" type="sibTrans" cxnId="{E3A3F875-6BCA-4B78-8776-4AAB34548198}">
      <dgm:prSet/>
      <dgm:spPr/>
      <dgm:t>
        <a:bodyPr/>
        <a:lstStyle/>
        <a:p>
          <a:endParaRPr lang="es-CL" sz="1050"/>
        </a:p>
      </dgm:t>
    </dgm:pt>
    <dgm:pt modelId="{277932BB-5E9F-4898-919C-E3D45F9DF64B}">
      <dgm:prSet phldrT="[Texto]" custT="1"/>
      <dgm:spPr>
        <a:xfrm>
          <a:off x="820679" y="1597165"/>
          <a:ext cx="1485735" cy="371433"/>
        </a:xfrm>
        <a:prstGeom prst="rect">
          <a:avLst/>
        </a:prstGeom>
        <a:noFill/>
        <a:ln>
          <a:noFill/>
        </a:ln>
        <a:effectLst/>
      </dgm:spPr>
      <dgm:t>
        <a:bodyPr/>
        <a:lstStyle/>
        <a:p>
          <a:pPr>
            <a:buClrTx/>
            <a:buSzTx/>
            <a:buFontTx/>
            <a:buNone/>
          </a:pPr>
          <a:r>
            <a:rPr lang="es-ES" sz="1100" b="1" noProof="1">
              <a:solidFill>
                <a:srgbClr val="07272C">
                  <a:hueOff val="0"/>
                  <a:satOff val="0"/>
                  <a:lumOff val="0"/>
                  <a:alphaOff val="0"/>
                </a:srgbClr>
              </a:solidFill>
              <a:latin typeface="Verdana" panose="020B0604030504040204" pitchFamily="34" charset="0"/>
              <a:ea typeface="Verdana" panose="020B0604030504040204" pitchFamily="34" charset="0"/>
              <a:cs typeface="+mn-cs"/>
            </a:rPr>
            <a:t>Elegir el mejor mecanismo</a:t>
          </a:r>
        </a:p>
      </dgm:t>
    </dgm:pt>
    <dgm:pt modelId="{4C273DB2-CC03-481E-ADDE-8710CB440CF0}" type="parTrans" cxnId="{226ABF59-3C39-4050-90F2-EE86DB503B01}">
      <dgm:prSet/>
      <dgm:spPr/>
      <dgm:t>
        <a:bodyPr/>
        <a:lstStyle/>
        <a:p>
          <a:endParaRPr lang="es-CL" sz="1050"/>
        </a:p>
      </dgm:t>
    </dgm:pt>
    <dgm:pt modelId="{CA7E91BF-8708-4998-9413-D1127433A8A9}" type="sibTrans" cxnId="{226ABF59-3C39-4050-90F2-EE86DB503B01}">
      <dgm:prSet/>
      <dgm:spPr/>
      <dgm:t>
        <a:bodyPr/>
        <a:lstStyle/>
        <a:p>
          <a:endParaRPr lang="es-CL" sz="1050"/>
        </a:p>
      </dgm:t>
    </dgm:pt>
    <dgm:pt modelId="{687DA491-955D-46AC-803C-82AA71860DDC}" type="pres">
      <dgm:prSet presAssocID="{0C662214-7C73-45DE-AC68-77DC3192ADCE}" presName="Name0" presStyleCnt="0">
        <dgm:presLayoutVars>
          <dgm:chMax val="4"/>
          <dgm:resizeHandles val="exact"/>
        </dgm:presLayoutVars>
      </dgm:prSet>
      <dgm:spPr/>
    </dgm:pt>
    <dgm:pt modelId="{836FD3DB-62CB-4ACC-877E-B126ABD574E6}" type="pres">
      <dgm:prSet presAssocID="{0C662214-7C73-45DE-AC68-77DC3192ADCE}" presName="ellipse" presStyleLbl="trBgShp" presStyleIdx="0" presStyleCnt="1" custLinFactNeighborX="2147" custLinFactNeighborY="4895"/>
      <dgm:spPr>
        <a:xfrm>
          <a:off x="796778" y="107628"/>
          <a:ext cx="1597165" cy="554674"/>
        </a:xfrm>
        <a:prstGeom prst="ellipse">
          <a:avLst/>
        </a:prstGeom>
        <a:solidFill>
          <a:srgbClr val="004677">
            <a:lumMod val="95000"/>
            <a:alpha val="40000"/>
          </a:srgbClr>
        </a:solidFill>
        <a:ln>
          <a:noFill/>
        </a:ln>
        <a:effectLst/>
      </dgm:spPr>
    </dgm:pt>
    <dgm:pt modelId="{E4B5D82A-1D82-46BE-9DC5-6FAD17D2AA4A}" type="pres">
      <dgm:prSet presAssocID="{0C662214-7C73-45DE-AC68-77DC3192ADCE}" presName="arrow1" presStyleLbl="fgShp" presStyleIdx="0" presStyleCnt="1"/>
      <dgm:spPr>
        <a:xfrm>
          <a:off x="1408782" y="1438686"/>
          <a:ext cx="309528" cy="198098"/>
        </a:xfrm>
        <a:prstGeom prst="downArrow">
          <a:avLst/>
        </a:prstGeom>
        <a:solidFill>
          <a:srgbClr val="51283C"/>
        </a:solidFill>
        <a:ln w="12700" cap="flat" cmpd="sng" algn="ctr">
          <a:noFill/>
          <a:prstDash val="solid"/>
          <a:miter lim="800000"/>
        </a:ln>
        <a:effectLst/>
      </dgm:spPr>
    </dgm:pt>
    <dgm:pt modelId="{64EB9FA5-BA48-42B6-82E4-E27BDF903DD0}" type="pres">
      <dgm:prSet presAssocID="{0C662214-7C73-45DE-AC68-77DC3192ADCE}" presName="rectangle" presStyleLbl="revTx" presStyleIdx="0" presStyleCnt="1" custLinFactNeighborX="-674" custLinFactNeighborY="28572">
        <dgm:presLayoutVars>
          <dgm:bulletEnabled val="1"/>
        </dgm:presLayoutVars>
      </dgm:prSet>
      <dgm:spPr/>
    </dgm:pt>
    <dgm:pt modelId="{29347CDD-155E-4235-B2AE-7758FE7B943A}" type="pres">
      <dgm:prSet presAssocID="{277932BB-5E9F-4898-919C-E3D45F9DF64B}" presName="item1" presStyleLbl="node1" presStyleIdx="0" presStyleCnt="1" custScaleX="167666" custLinFactNeighborX="14927" custLinFactNeighborY="24477">
        <dgm:presLayoutVars>
          <dgm:bulletEnabled val="1"/>
        </dgm:presLayoutVars>
      </dgm:prSet>
      <dgm:spPr/>
    </dgm:pt>
    <dgm:pt modelId="{1A8FCBA4-BB4A-43D6-A2C8-6C32F9B10940}" type="pres">
      <dgm:prSet presAssocID="{0C662214-7C73-45DE-AC68-77DC3192ADCE}" presName="funnel" presStyleLbl="trAlignAcc1" presStyleIdx="0" presStyleCnt="1"/>
      <dgm:spPr>
        <a:xfrm>
          <a:off x="696867" y="12381"/>
          <a:ext cx="1733357" cy="1386686"/>
        </a:xfrm>
        <a:prstGeom prst="funnel">
          <a:avLst/>
        </a:prstGeom>
        <a:solidFill>
          <a:srgbClr val="E9EDF4">
            <a:alpha val="40000"/>
          </a:srgbClr>
        </a:solidFill>
        <a:ln w="6350" cap="flat" cmpd="sng" algn="ctr">
          <a:solidFill>
            <a:srgbClr val="004677">
              <a:lumMod val="50000"/>
            </a:srgbClr>
          </a:solidFill>
          <a:prstDash val="solid"/>
          <a:miter lim="800000"/>
        </a:ln>
        <a:effectLst/>
      </dgm:spPr>
    </dgm:pt>
  </dgm:ptLst>
  <dgm:cxnLst>
    <dgm:cxn modelId="{A0F2C326-1894-4157-9D0A-18024611FE73}" type="presOf" srcId="{0B1BF2BA-58C1-4A6C-B8C0-EC734B377E1A}" destId="{29347CDD-155E-4235-B2AE-7758FE7B943A}" srcOrd="0" destOrd="0" presId="urn:microsoft.com/office/officeart/2005/8/layout/funnel1"/>
    <dgm:cxn modelId="{D10C4839-4B2A-4326-80AB-AE9196D91548}" type="presOf" srcId="{0C662214-7C73-45DE-AC68-77DC3192ADCE}" destId="{687DA491-955D-46AC-803C-82AA71860DDC}" srcOrd="0" destOrd="0" presId="urn:microsoft.com/office/officeart/2005/8/layout/funnel1"/>
    <dgm:cxn modelId="{E3A3F875-6BCA-4B78-8776-4AAB34548198}" srcId="{0C662214-7C73-45DE-AC68-77DC3192ADCE}" destId="{0B1BF2BA-58C1-4A6C-B8C0-EC734B377E1A}" srcOrd="0" destOrd="0" parTransId="{F7C3A774-4DEA-4077-94BF-19803E7A4DDB}" sibTransId="{09446A18-3362-405B-A579-99D741A45DB7}"/>
    <dgm:cxn modelId="{226ABF59-3C39-4050-90F2-EE86DB503B01}" srcId="{0C662214-7C73-45DE-AC68-77DC3192ADCE}" destId="{277932BB-5E9F-4898-919C-E3D45F9DF64B}" srcOrd="1" destOrd="0" parTransId="{4C273DB2-CC03-481E-ADDE-8710CB440CF0}" sibTransId="{CA7E91BF-8708-4998-9413-D1127433A8A9}"/>
    <dgm:cxn modelId="{C11C1FDC-95BF-448F-A95D-FE03804C57B7}" type="presOf" srcId="{277932BB-5E9F-4898-919C-E3D45F9DF64B}" destId="{64EB9FA5-BA48-42B6-82E4-E27BDF903DD0}" srcOrd="0" destOrd="0" presId="urn:microsoft.com/office/officeart/2005/8/layout/funnel1"/>
    <dgm:cxn modelId="{F0D1450A-B91D-4B3E-B516-3F9E71665E0B}" type="presParOf" srcId="{687DA491-955D-46AC-803C-82AA71860DDC}" destId="{836FD3DB-62CB-4ACC-877E-B126ABD574E6}" srcOrd="0" destOrd="0" presId="urn:microsoft.com/office/officeart/2005/8/layout/funnel1"/>
    <dgm:cxn modelId="{E21781E0-4DF0-4BCE-9D71-0A0118C0D552}" type="presParOf" srcId="{687DA491-955D-46AC-803C-82AA71860DDC}" destId="{E4B5D82A-1D82-46BE-9DC5-6FAD17D2AA4A}" srcOrd="1" destOrd="0" presId="urn:microsoft.com/office/officeart/2005/8/layout/funnel1"/>
    <dgm:cxn modelId="{90C94593-9E9B-4B22-B838-95F186022758}" type="presParOf" srcId="{687DA491-955D-46AC-803C-82AA71860DDC}" destId="{64EB9FA5-BA48-42B6-82E4-E27BDF903DD0}" srcOrd="2" destOrd="0" presId="urn:microsoft.com/office/officeart/2005/8/layout/funnel1"/>
    <dgm:cxn modelId="{004E673F-8561-4CD8-BB99-A776599D3149}" type="presParOf" srcId="{687DA491-955D-46AC-803C-82AA71860DDC}" destId="{29347CDD-155E-4235-B2AE-7758FE7B943A}" srcOrd="3" destOrd="0" presId="urn:microsoft.com/office/officeart/2005/8/layout/funnel1"/>
    <dgm:cxn modelId="{8C11EDD3-14FF-40E9-9FD3-A0DC56A64BE3}" type="presParOf" srcId="{687DA491-955D-46AC-803C-82AA71860DDC}" destId="{1A8FCBA4-BB4A-43D6-A2C8-6C32F9B10940}" srcOrd="4" destOrd="0" presId="urn:microsoft.com/office/officeart/2005/8/layout/funnel1"/>
  </dgm:cxn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29FCFA-E3C5-4FB4-AB50-B4C6E4802646}">
      <dsp:nvSpPr>
        <dsp:cNvPr id="0" name=""/>
        <dsp:cNvSpPr/>
      </dsp:nvSpPr>
      <dsp:spPr>
        <a:xfrm>
          <a:off x="1124" y="155437"/>
          <a:ext cx="1841738" cy="736695"/>
        </a:xfrm>
        <a:prstGeom prst="homePlate">
          <a:avLst/>
        </a:prstGeom>
        <a:solidFill>
          <a:schemeClr val="tx2">
            <a:lumMod val="20000"/>
            <a:lumOff val="80000"/>
          </a:schemeClr>
        </a:solidFill>
        <a:ln w="12700" cap="flat" cmpd="sng" algn="ctr">
          <a:solidFill>
            <a:srgbClr val="FFFFFF"/>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674"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noProof="1">
              <a:solidFill>
                <a:schemeClr val="tx1"/>
              </a:solidFill>
              <a:latin typeface="Verdana" panose="020B0604030504040204" pitchFamily="34" charset="0"/>
              <a:ea typeface="Verdana" panose="020B0604030504040204" pitchFamily="34" charset="0"/>
              <a:cs typeface="+mn-cs"/>
            </a:rPr>
            <a:t>Análisis de mercado &amp; Estrategia</a:t>
          </a:r>
        </a:p>
      </dsp:txBody>
      <dsp:txXfrm>
        <a:off x="1124" y="155437"/>
        <a:ext cx="1657564" cy="736695"/>
      </dsp:txXfrm>
    </dsp:sp>
    <dsp:sp modelId="{40A0E856-EEBD-46EC-BFB1-01FC9BF1C545}">
      <dsp:nvSpPr>
        <dsp:cNvPr id="0" name=""/>
        <dsp:cNvSpPr/>
      </dsp:nvSpPr>
      <dsp:spPr>
        <a:xfrm>
          <a:off x="1474514" y="155437"/>
          <a:ext cx="1841738" cy="736695"/>
        </a:xfrm>
        <a:prstGeom prst="chevron">
          <a:avLst/>
        </a:prstGeom>
        <a:solidFill>
          <a:schemeClr val="tx2">
            <a:lumMod val="20000"/>
            <a:lumOff val="80000"/>
          </a:schemeClr>
        </a:solidFill>
        <a:ln w="12700" cap="flat" cmpd="sng" algn="ctr">
          <a:solidFill>
            <a:srgbClr val="FFFFFF"/>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noProof="1">
              <a:solidFill>
                <a:schemeClr val="tx1"/>
              </a:solidFill>
              <a:latin typeface="Verdana" panose="020B0604030504040204" pitchFamily="34" charset="0"/>
              <a:ea typeface="Verdana" panose="020B0604030504040204" pitchFamily="34" charset="0"/>
              <a:cs typeface="+mn-cs"/>
            </a:rPr>
            <a:t>Agregar demanda</a:t>
          </a:r>
        </a:p>
      </dsp:txBody>
      <dsp:txXfrm>
        <a:off x="1842862" y="155437"/>
        <a:ext cx="1105043" cy="736695"/>
      </dsp:txXfrm>
    </dsp:sp>
    <dsp:sp modelId="{D96F5C35-46F7-49D0-8019-722CC570569D}">
      <dsp:nvSpPr>
        <dsp:cNvPr id="0" name=""/>
        <dsp:cNvSpPr/>
      </dsp:nvSpPr>
      <dsp:spPr>
        <a:xfrm>
          <a:off x="2947905" y="155437"/>
          <a:ext cx="1841738" cy="736695"/>
        </a:xfrm>
        <a:prstGeom prst="chevron">
          <a:avLst/>
        </a:prstGeom>
        <a:solidFill>
          <a:schemeClr val="tx2">
            <a:lumMod val="20000"/>
            <a:lumOff val="80000"/>
          </a:schemeClr>
        </a:solidFill>
        <a:ln w="12700" cap="flat" cmpd="sng" algn="ctr">
          <a:solidFill>
            <a:srgbClr val="FFFFFF"/>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CL" sz="1100" b="1" kern="1200" noProof="1">
              <a:solidFill>
                <a:schemeClr val="tx1"/>
              </a:solidFill>
              <a:latin typeface="Verdana" panose="020B0604030504040204" pitchFamily="34" charset="0"/>
              <a:ea typeface="Verdana" panose="020B0604030504040204" pitchFamily="34" charset="0"/>
              <a:cs typeface="+mn-cs"/>
            </a:rPr>
            <a:t>Bases de Licitación</a:t>
          </a:r>
        </a:p>
      </dsp:txBody>
      <dsp:txXfrm>
        <a:off x="3316253" y="155437"/>
        <a:ext cx="1105043" cy="736695"/>
      </dsp:txXfrm>
    </dsp:sp>
    <dsp:sp modelId="{9512C47C-AF6A-48C2-9A42-B873FDE13C18}">
      <dsp:nvSpPr>
        <dsp:cNvPr id="0" name=""/>
        <dsp:cNvSpPr/>
      </dsp:nvSpPr>
      <dsp:spPr>
        <a:xfrm>
          <a:off x="4421296" y="155437"/>
          <a:ext cx="1841738" cy="736695"/>
        </a:xfrm>
        <a:prstGeom prst="chevron">
          <a:avLst/>
        </a:prstGeom>
        <a:solidFill>
          <a:schemeClr val="tx2">
            <a:lumMod val="20000"/>
            <a:lumOff val="80000"/>
          </a:schemeClr>
        </a:solidFill>
        <a:ln w="12700" cap="flat" cmpd="sng" algn="ctr">
          <a:solidFill>
            <a:srgbClr val="FFFFFF"/>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ES" sz="1100" b="1" kern="1200" noProof="1">
              <a:solidFill>
                <a:schemeClr val="tx1"/>
              </a:solidFill>
              <a:latin typeface="Verdana" panose="020B0604030504040204" pitchFamily="34" charset="0"/>
              <a:ea typeface="Verdana" panose="020B0604030504040204" pitchFamily="34" charset="0"/>
              <a:cs typeface="+mn-cs"/>
            </a:rPr>
            <a:t>Publicación</a:t>
          </a:r>
        </a:p>
      </dsp:txBody>
      <dsp:txXfrm>
        <a:off x="4789644" y="155437"/>
        <a:ext cx="1105043" cy="736695"/>
      </dsp:txXfrm>
    </dsp:sp>
    <dsp:sp modelId="{98607BD3-1011-486F-9049-091B869E2472}">
      <dsp:nvSpPr>
        <dsp:cNvPr id="0" name=""/>
        <dsp:cNvSpPr/>
      </dsp:nvSpPr>
      <dsp:spPr>
        <a:xfrm>
          <a:off x="5894686" y="155437"/>
          <a:ext cx="1841738" cy="736695"/>
        </a:xfrm>
        <a:prstGeom prst="chevron">
          <a:avLst/>
        </a:prstGeom>
        <a:solidFill>
          <a:schemeClr val="tx2">
            <a:lumMod val="20000"/>
            <a:lumOff val="80000"/>
          </a:schemeClr>
        </a:solidFill>
        <a:ln w="12700" cap="flat" cmpd="sng" algn="ctr">
          <a:solidFill>
            <a:srgbClr val="FFFFFF"/>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s-ES" sz="1200" b="1" kern="1200">
              <a:solidFill>
                <a:schemeClr val="tx1"/>
              </a:solidFill>
              <a:latin typeface="Verdana" panose="020B0604030504040204" pitchFamily="34" charset="0"/>
              <a:ea typeface="Verdana" panose="020B0604030504040204" pitchFamily="34" charset="0"/>
              <a:cs typeface="+mn-cs"/>
            </a:rPr>
            <a:t>Evaluación y </a:t>
          </a:r>
          <a:r>
            <a:rPr lang="es-ES" sz="1200" b="1" kern="1200" err="1">
              <a:solidFill>
                <a:schemeClr val="tx1"/>
              </a:solidFill>
              <a:latin typeface="Verdana" panose="020B0604030504040204" pitchFamily="34" charset="0"/>
              <a:ea typeface="Verdana" panose="020B0604030504040204" pitchFamily="34" charset="0"/>
              <a:cs typeface="+mn-cs"/>
            </a:rPr>
            <a:t>adjud</a:t>
          </a:r>
          <a:r>
            <a:rPr lang="es-ES" sz="1200" b="1" kern="1200">
              <a:solidFill>
                <a:schemeClr val="tx1"/>
              </a:solidFill>
              <a:latin typeface="Verdana" panose="020B0604030504040204" pitchFamily="34" charset="0"/>
              <a:ea typeface="Verdana" panose="020B0604030504040204" pitchFamily="34" charset="0"/>
              <a:cs typeface="+mn-cs"/>
            </a:rPr>
            <a:t>.</a:t>
          </a:r>
          <a:endParaRPr lang="es-CL" sz="1200" b="1" kern="1200">
            <a:solidFill>
              <a:schemeClr val="tx1"/>
            </a:solidFill>
            <a:latin typeface="Verdana" panose="020B0604030504040204" pitchFamily="34" charset="0"/>
            <a:ea typeface="Verdana" panose="020B0604030504040204" pitchFamily="34" charset="0"/>
            <a:cs typeface="+mn-cs"/>
          </a:endParaRPr>
        </a:p>
      </dsp:txBody>
      <dsp:txXfrm>
        <a:off x="6263034" y="155437"/>
        <a:ext cx="1105043" cy="736695"/>
      </dsp:txXfrm>
    </dsp:sp>
    <dsp:sp modelId="{A904A770-287E-472D-8BE5-292192DC8C89}">
      <dsp:nvSpPr>
        <dsp:cNvPr id="0" name=""/>
        <dsp:cNvSpPr/>
      </dsp:nvSpPr>
      <dsp:spPr>
        <a:xfrm>
          <a:off x="7368077" y="155437"/>
          <a:ext cx="1841738" cy="736695"/>
        </a:xfrm>
        <a:prstGeom prst="chevron">
          <a:avLst/>
        </a:prstGeom>
        <a:solidFill>
          <a:schemeClr val="tx2">
            <a:lumMod val="20000"/>
            <a:lumOff val="80000"/>
          </a:schemeClr>
        </a:solidFill>
        <a:ln w="12700" cap="flat" cmpd="sng" algn="ctr">
          <a:solidFill>
            <a:srgbClr val="FFFFFF"/>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s-CL" sz="1200" b="1" kern="1200">
              <a:solidFill>
                <a:schemeClr val="tx1"/>
              </a:solidFill>
              <a:latin typeface="Verdana" panose="020B0604030504040204" pitchFamily="34" charset="0"/>
              <a:ea typeface="Verdana" panose="020B0604030504040204" pitchFamily="34" charset="0"/>
              <a:cs typeface="+mn-cs"/>
            </a:rPr>
            <a:t>Contrato</a:t>
          </a:r>
        </a:p>
      </dsp:txBody>
      <dsp:txXfrm>
        <a:off x="7736425" y="155437"/>
        <a:ext cx="1105043" cy="7366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6FD3DB-62CB-4ACC-877E-B126ABD574E6}">
      <dsp:nvSpPr>
        <dsp:cNvPr id="0" name=""/>
        <dsp:cNvSpPr/>
      </dsp:nvSpPr>
      <dsp:spPr>
        <a:xfrm>
          <a:off x="633513" y="130545"/>
          <a:ext cx="1937244" cy="672779"/>
        </a:xfrm>
        <a:prstGeom prst="ellipse">
          <a:avLst/>
        </a:prstGeom>
        <a:solidFill>
          <a:srgbClr val="004677">
            <a:lumMod val="95000"/>
            <a:alpha val="40000"/>
          </a:srgbClr>
        </a:solidFill>
        <a:ln>
          <a:noFill/>
        </a:ln>
        <a:effectLst/>
      </dsp:spPr>
      <dsp:style>
        <a:lnRef idx="0">
          <a:scrgbClr r="0" g="0" b="0"/>
        </a:lnRef>
        <a:fillRef idx="1">
          <a:scrgbClr r="0" g="0" b="0"/>
        </a:fillRef>
        <a:effectRef idx="0">
          <a:scrgbClr r="0" g="0" b="0"/>
        </a:effectRef>
        <a:fontRef idx="minor"/>
      </dsp:style>
    </dsp:sp>
    <dsp:sp modelId="{E4B5D82A-1D82-46BE-9DC5-6FAD17D2AA4A}">
      <dsp:nvSpPr>
        <dsp:cNvPr id="0" name=""/>
        <dsp:cNvSpPr/>
      </dsp:nvSpPr>
      <dsp:spPr>
        <a:xfrm>
          <a:off x="1375829" y="1745021"/>
          <a:ext cx="375435" cy="240278"/>
        </a:xfrm>
        <a:prstGeom prst="downArrow">
          <a:avLst/>
        </a:prstGeom>
        <a:solidFill>
          <a:srgbClr val="51283C"/>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64EB9FA5-BA48-42B6-82E4-E27BDF903DD0}">
      <dsp:nvSpPr>
        <dsp:cNvPr id="0" name=""/>
        <dsp:cNvSpPr/>
      </dsp:nvSpPr>
      <dsp:spPr>
        <a:xfrm>
          <a:off x="650356" y="1952261"/>
          <a:ext cx="1802088" cy="4505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ClrTx/>
            <a:buSzTx/>
            <a:buFontTx/>
            <a:buNone/>
          </a:pPr>
          <a:r>
            <a:rPr lang="es-ES" sz="1100" b="1" kern="1200" noProof="1">
              <a:solidFill>
                <a:srgbClr val="07272C">
                  <a:hueOff val="0"/>
                  <a:satOff val="0"/>
                  <a:lumOff val="0"/>
                  <a:alphaOff val="0"/>
                </a:srgbClr>
              </a:solidFill>
              <a:latin typeface="Verdana" panose="020B0604030504040204" pitchFamily="34" charset="0"/>
              <a:ea typeface="Verdana" panose="020B0604030504040204" pitchFamily="34" charset="0"/>
              <a:cs typeface="+mn-cs"/>
            </a:rPr>
            <a:t>Elegir el mejor mecanismo</a:t>
          </a:r>
        </a:p>
      </dsp:txBody>
      <dsp:txXfrm>
        <a:off x="650356" y="1952261"/>
        <a:ext cx="1802088" cy="450522"/>
      </dsp:txXfrm>
    </dsp:sp>
    <dsp:sp modelId="{29347CDD-155E-4235-B2AE-7758FE7B943A}">
      <dsp:nvSpPr>
        <dsp:cNvPr id="0" name=""/>
        <dsp:cNvSpPr/>
      </dsp:nvSpPr>
      <dsp:spPr>
        <a:xfrm>
          <a:off x="689020" y="392463"/>
          <a:ext cx="1762535" cy="1051218"/>
        </a:xfrm>
        <a:prstGeom prst="ellipse">
          <a:avLst/>
        </a:prstGeom>
        <a:solidFill>
          <a:schemeClr val="tx2">
            <a:lumMod val="20000"/>
            <a:lumOff val="8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ClrTx/>
            <a:buSzTx/>
            <a:buFontTx/>
            <a:buNone/>
          </a:pPr>
          <a:r>
            <a:rPr kumimoji="0" lang="es-CL" sz="1100" b="1" i="0" u="none" strike="noStrike" kern="1200" cap="none" spc="0" normalizeH="0" baseline="0">
              <a:ln>
                <a:noFill/>
              </a:ln>
              <a:solidFill>
                <a:srgbClr val="07272C"/>
              </a:solidFill>
              <a:effectLst/>
              <a:uFillTx/>
              <a:latin typeface="Verdana" panose="020B0604030504040204" pitchFamily="34" charset="0"/>
              <a:ea typeface="Verdana" panose="020B0604030504040204" pitchFamily="34" charset="0"/>
              <a:cs typeface="+mn-cs"/>
              <a:sym typeface="Calibri"/>
            </a:rPr>
            <a:t>Análisis de datos</a:t>
          </a:r>
          <a:endParaRPr lang="es-CL" sz="1100" b="1" kern="1200">
            <a:solidFill>
              <a:srgbClr val="07272C"/>
            </a:solidFill>
            <a:latin typeface="Verdana" panose="020B0604030504040204" pitchFamily="34" charset="0"/>
            <a:ea typeface="Verdana" panose="020B0604030504040204" pitchFamily="34" charset="0"/>
            <a:cs typeface="+mn-cs"/>
          </a:endParaRPr>
        </a:p>
      </dsp:txBody>
      <dsp:txXfrm>
        <a:off x="947137" y="546410"/>
        <a:ext cx="1246301" cy="743324"/>
      </dsp:txXfrm>
    </dsp:sp>
    <dsp:sp modelId="{1A8FCBA4-BB4A-43D6-A2C8-6C32F9B10940}">
      <dsp:nvSpPr>
        <dsp:cNvPr id="0" name=""/>
        <dsp:cNvSpPr/>
      </dsp:nvSpPr>
      <dsp:spPr>
        <a:xfrm>
          <a:off x="512328" y="15017"/>
          <a:ext cx="2102436" cy="1681948"/>
        </a:xfrm>
        <a:prstGeom prst="funnel">
          <a:avLst/>
        </a:prstGeom>
        <a:solidFill>
          <a:srgbClr val="E9EDF4">
            <a:alpha val="40000"/>
          </a:srgbClr>
        </a:solidFill>
        <a:ln w="6350" cap="flat" cmpd="sng" algn="ctr">
          <a:solidFill>
            <a:srgbClr val="004677">
              <a:lumMod val="50000"/>
            </a:srgb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8FA4F-DE93-4C3E-B5AF-79C1CF04C109}" type="datetimeFigureOut">
              <a:rPr lang="es-CL" smtClean="0"/>
              <a:t>29-08-2023</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50185A-C913-4292-9AA0-88BB4F254559}" type="slidenum">
              <a:rPr lang="es-CL" smtClean="0"/>
              <a:t>‹Nº›</a:t>
            </a:fld>
            <a:endParaRPr lang="es-CL"/>
          </a:p>
        </p:txBody>
      </p:sp>
    </p:spTree>
    <p:extLst>
      <p:ext uri="{BB962C8B-B14F-4D97-AF65-F5344CB8AC3E}">
        <p14:creationId xmlns:p14="http://schemas.microsoft.com/office/powerpoint/2010/main" val="2072898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342900" indent="-342900" algn="just">
              <a:spcAft>
                <a:spcPts val="1200"/>
              </a:spcAft>
              <a:buFont typeface="Arial,Sans-Serif"/>
              <a:buChar char="•"/>
            </a:pPr>
            <a:r>
              <a:rPr lang="es-ES" dirty="0"/>
              <a:t>¿Qué aspectos se deberían considerar en el estándar técnico?</a:t>
            </a:r>
            <a:endParaRPr lang="es-ES" dirty="0">
              <a:cs typeface="Calibri"/>
            </a:endParaRPr>
          </a:p>
          <a:p>
            <a:pPr marL="342900" indent="-342900" algn="just">
              <a:spcAft>
                <a:spcPts val="1200"/>
              </a:spcAft>
              <a:buFont typeface="Arial,Sans-Serif"/>
              <a:buChar char="•"/>
            </a:pPr>
            <a:r>
              <a:rPr lang="es-ES" dirty="0"/>
              <a:t>Qué se podría mejorar dentro de la gestión contractual</a:t>
            </a:r>
            <a:endParaRPr lang="en-US" dirty="0"/>
          </a:p>
          <a:p>
            <a:pPr marL="342900" indent="-342900" algn="just">
              <a:spcAft>
                <a:spcPts val="1200"/>
              </a:spcAft>
              <a:buFont typeface="Arial,Sans-Serif"/>
              <a:buChar char="•"/>
            </a:pPr>
            <a:r>
              <a:rPr lang="es-ES" dirty="0"/>
              <a:t>¿Cómo ha sido la entrega de los servicios adquiridos por esta modalidad?</a:t>
            </a:r>
          </a:p>
          <a:p>
            <a:pPr marL="342900" indent="-342900" algn="just">
              <a:spcAft>
                <a:spcPts val="1200"/>
              </a:spcAft>
              <a:buFont typeface="Arial,Sans-Serif"/>
              <a:buChar char="•"/>
            </a:pPr>
            <a:r>
              <a:rPr lang="es-ES" dirty="0"/>
              <a:t>Como es la calidad de los equipos</a:t>
            </a:r>
          </a:p>
          <a:p>
            <a:pPr marL="342900" indent="-342900" algn="just">
              <a:spcAft>
                <a:spcPts val="1200"/>
              </a:spcAft>
              <a:buFont typeface="Arial,Sans-Serif"/>
              <a:buChar char="•"/>
            </a:pPr>
            <a:r>
              <a:rPr lang="es-ES" dirty="0"/>
              <a:t>Dentro de su Organismo han implementado alguna política orientada a comprar sólo el plan sin equipo y que el usuario use su teléfono personal (</a:t>
            </a:r>
            <a:r>
              <a:rPr lang="es-ES" dirty="0" err="1"/>
              <a:t>eSIM</a:t>
            </a:r>
            <a:r>
              <a:rPr lang="es-ES" dirty="0"/>
              <a:t>)</a:t>
            </a:r>
          </a:p>
          <a:p>
            <a:pPr marL="342900" indent="-342900" algn="just">
              <a:spcAft>
                <a:spcPts val="1200"/>
              </a:spcAft>
              <a:buFont typeface="Arial,Sans-Serif"/>
              <a:buChar char="•"/>
            </a:pPr>
            <a:r>
              <a:rPr lang="es-ES" dirty="0"/>
              <a:t>Los planes tienen la cantidad de GB adecuados</a:t>
            </a:r>
          </a:p>
          <a:p>
            <a:pPr marL="342900" indent="-342900" algn="just">
              <a:spcAft>
                <a:spcPts val="1200"/>
              </a:spcAft>
              <a:buFont typeface="Arial,Sans-Serif"/>
              <a:buChar char="•"/>
            </a:pPr>
            <a:r>
              <a:rPr lang="es-ES" dirty="0"/>
              <a:t>Las jefaturas han manifestado problemas con la entrega del servicio</a:t>
            </a:r>
            <a:endParaRPr lang="en-US" dirty="0"/>
          </a:p>
          <a:p>
            <a:endParaRPr lang="es-CL" dirty="0"/>
          </a:p>
        </p:txBody>
      </p:sp>
      <p:sp>
        <p:nvSpPr>
          <p:cNvPr id="4" name="Marcador de número de diapositiva 3"/>
          <p:cNvSpPr>
            <a:spLocks noGrp="1"/>
          </p:cNvSpPr>
          <p:nvPr>
            <p:ph type="sldNum" sz="quarter" idx="5"/>
          </p:nvPr>
        </p:nvSpPr>
        <p:spPr/>
        <p:txBody>
          <a:bodyPr/>
          <a:lstStyle/>
          <a:p>
            <a:fld id="{1A50185A-C913-4292-9AA0-88BB4F254559}" type="slidenum">
              <a:rPr lang="es-CL" smtClean="0"/>
              <a:t>9</a:t>
            </a:fld>
            <a:endParaRPr lang="es-CL"/>
          </a:p>
        </p:txBody>
      </p:sp>
    </p:spTree>
    <p:extLst>
      <p:ext uri="{BB962C8B-B14F-4D97-AF65-F5344CB8AC3E}">
        <p14:creationId xmlns:p14="http://schemas.microsoft.com/office/powerpoint/2010/main" val="2725923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Sans-Serif"/>
              <a:buChar char="•"/>
            </a:pPr>
            <a:r>
              <a:rPr lang="es-CL" dirty="0"/>
              <a:t>¿Que les parecería que el contrato durará 48 meses?</a:t>
            </a:r>
          </a:p>
          <a:p>
            <a:pPr marL="171450" indent="-171450">
              <a:buFont typeface="Arial,Sans-Serif"/>
              <a:buChar char="•"/>
            </a:pPr>
            <a:r>
              <a:rPr lang="es-CL" dirty="0"/>
              <a:t>¿Les ha parecido adecuado el desempeño de los equipos arrendados? (gama 3 fue suficiente) (gama 1 si el equipo tenía un muy buen desempeño?)</a:t>
            </a:r>
          </a:p>
          <a:p>
            <a:pPr marL="171450" indent="-171450">
              <a:buFont typeface="Arial,Sans-Serif"/>
              <a:buChar char="•"/>
            </a:pPr>
            <a:r>
              <a:rPr lang="es-CL" dirty="0"/>
              <a:t>¿Como ha sido su experiencia con el proveedor respecto a la liquidación del servicio que se hace al final del contrato, como lo hacen con los equipos antiguos que se quedan con el Organismo?</a:t>
            </a:r>
            <a:endParaRPr lang="en-US" dirty="0"/>
          </a:p>
          <a:p>
            <a:pPr marL="171450" indent="-171450">
              <a:buFont typeface="Arial,Sans-Serif"/>
              <a:buChar char="•"/>
            </a:pPr>
            <a:r>
              <a:rPr lang="es-CL" dirty="0">
                <a:cs typeface="Calibri"/>
              </a:rPr>
              <a:t>¿Como es la reposición del equipo cuando pierden continuidad?</a:t>
            </a:r>
          </a:p>
          <a:p>
            <a:pPr marL="171450" indent="-171450">
              <a:buFont typeface="Arial,Sans-Serif"/>
              <a:buChar char="•"/>
            </a:pPr>
            <a:r>
              <a:rPr lang="es-CL" dirty="0">
                <a:cs typeface="Calibri"/>
              </a:rPr>
              <a:t>¿Cuanto tiempo ocupan para firmar contrato?</a:t>
            </a:r>
          </a:p>
          <a:p>
            <a:pPr marL="171450" indent="-171450">
              <a:buFont typeface="Arial,Sans-Serif"/>
              <a:buChar char="•"/>
            </a:pPr>
            <a:r>
              <a:rPr lang="es-CL" dirty="0">
                <a:cs typeface="Calibri"/>
              </a:rPr>
              <a:t>¿Han tenido problemas con los equipos arrendados y si cumplen con los plazos en las bases?</a:t>
            </a:r>
          </a:p>
          <a:p>
            <a:pPr marL="171450" indent="-171450">
              <a:buFont typeface="Arial,Sans-Serif"/>
              <a:buChar char="•"/>
            </a:pPr>
            <a:r>
              <a:rPr lang="es-CL" dirty="0" err="1">
                <a:cs typeface="Calibri"/>
              </a:rPr>
              <a:t>Estan</a:t>
            </a:r>
            <a:r>
              <a:rPr lang="es-CL" dirty="0">
                <a:cs typeface="Calibri"/>
              </a:rPr>
              <a:t> dispuestos a pagar un adicional por un seguro contra hurtos y de que porcentaje</a:t>
            </a:r>
          </a:p>
          <a:p>
            <a:pPr marL="171450" indent="-171450">
              <a:buFont typeface="Arial,Sans-Serif"/>
              <a:buChar char="•"/>
            </a:pPr>
            <a:endParaRPr lang="es-CL" dirty="0">
              <a:cs typeface="Calibri"/>
            </a:endParaRPr>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50185A-C913-4292-9AA0-88BB4F254559}" type="slidenum">
              <a:rPr kumimoji="0" lang="es-C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s-C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3680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Sans-Serif"/>
              <a:buChar char="•"/>
            </a:pPr>
            <a:r>
              <a:rPr lang="es-CL" dirty="0"/>
              <a:t>¿Que les parecería que el contrato durará 48 meses?</a:t>
            </a:r>
          </a:p>
          <a:p>
            <a:pPr marL="171450" indent="-171450">
              <a:buFont typeface="Arial,Sans-Serif"/>
              <a:buChar char="•"/>
            </a:pPr>
            <a:r>
              <a:rPr lang="es-CL" dirty="0"/>
              <a:t>¿Les ha parecido adecuado el desempeño de los equipos arrendados? (gama 3 fue suficiente) (gama 1 si el equipo tenía un muy buen desempeño?)</a:t>
            </a:r>
          </a:p>
          <a:p>
            <a:pPr marL="171450" indent="-171450">
              <a:buFont typeface="Arial,Sans-Serif"/>
              <a:buChar char="•"/>
            </a:pPr>
            <a:r>
              <a:rPr lang="es-CL" dirty="0"/>
              <a:t>¿Como ha sido su experiencia con el proveedor respecto a la liquidación del servicio que se hace al final del contrato, como lo hacen con los equipos antiguos que se quedan con el Organismo?</a:t>
            </a:r>
            <a:endParaRPr lang="en-US" dirty="0"/>
          </a:p>
          <a:p>
            <a:pPr marL="171450" indent="-171450">
              <a:buFont typeface="Arial,Sans-Serif"/>
              <a:buChar char="•"/>
            </a:pPr>
            <a:r>
              <a:rPr lang="es-CL" dirty="0">
                <a:cs typeface="Calibri"/>
              </a:rPr>
              <a:t>¿Como es la reposición del equipo cuando pierden continuidad?</a:t>
            </a:r>
          </a:p>
          <a:p>
            <a:pPr marL="171450" indent="-171450">
              <a:buFont typeface="Arial,Sans-Serif"/>
              <a:buChar char="•"/>
            </a:pPr>
            <a:r>
              <a:rPr lang="es-CL" dirty="0">
                <a:cs typeface="Calibri"/>
              </a:rPr>
              <a:t>¿Cuanto tiempo ocupan para firmar contrato?</a:t>
            </a:r>
          </a:p>
          <a:p>
            <a:pPr marL="171450" indent="-171450">
              <a:buFont typeface="Arial,Sans-Serif"/>
              <a:buChar char="•"/>
            </a:pPr>
            <a:r>
              <a:rPr lang="es-CL" dirty="0">
                <a:cs typeface="Calibri"/>
              </a:rPr>
              <a:t>¿Han tenido problemas con los equipos arrendados y si cumplen con los plazos en las bases?</a:t>
            </a:r>
          </a:p>
          <a:p>
            <a:pPr marL="171450" indent="-171450">
              <a:buFont typeface="Arial,Sans-Serif"/>
              <a:buChar char="•"/>
            </a:pPr>
            <a:r>
              <a:rPr lang="es-CL" dirty="0" err="1">
                <a:cs typeface="Calibri"/>
              </a:rPr>
              <a:t>Estan</a:t>
            </a:r>
            <a:r>
              <a:rPr lang="es-CL" dirty="0">
                <a:cs typeface="Calibri"/>
              </a:rPr>
              <a:t> dispuestos a pagar un adicional por un seguro contra hurtos y de que porcentaje</a:t>
            </a:r>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50185A-C913-4292-9AA0-88BB4F254559}" type="slidenum">
              <a:rPr kumimoji="0" lang="es-C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s-C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5878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Sans-Serif"/>
              <a:buChar char="•"/>
            </a:pPr>
            <a:r>
              <a:rPr lang="es-CL" dirty="0">
                <a:cs typeface="Calibri"/>
              </a:rPr>
              <a:t>¿Las impresoras han tenido fallas y cuanto se han demorado en la reparación?</a:t>
            </a:r>
          </a:p>
          <a:p>
            <a:pPr marL="171450" indent="-171450">
              <a:buFont typeface="Arial,Sans-Serif"/>
              <a:buChar char="•"/>
            </a:pPr>
            <a:r>
              <a:rPr lang="es-CL" dirty="0">
                <a:cs typeface="Calibri"/>
              </a:rPr>
              <a:t>¿Cuanto tiempo ocupan para firmar contrato?</a:t>
            </a:r>
          </a:p>
          <a:p>
            <a:pPr marL="171450" indent="-171450">
              <a:buFont typeface="Arial,Sans-Serif"/>
              <a:buChar char="•"/>
            </a:pPr>
            <a:r>
              <a:rPr lang="es-CL" dirty="0">
                <a:cs typeface="Calibri"/>
              </a:rPr>
              <a:t>¿Disponen de muebles propios para las impresoras?</a:t>
            </a:r>
          </a:p>
          <a:p>
            <a:pPr marL="171450" indent="-171450">
              <a:buFont typeface="Arial,Sans-Serif"/>
              <a:buChar char="•"/>
            </a:pPr>
            <a:r>
              <a:rPr lang="es-CL" dirty="0">
                <a:cs typeface="Calibri"/>
              </a:rPr>
              <a:t>¿Tienen bodegas para guardar los tóner o </a:t>
            </a:r>
            <a:r>
              <a:rPr lang="es-CL" dirty="0" err="1">
                <a:cs typeface="Calibri"/>
              </a:rPr>
              <a:t>cartridge</a:t>
            </a:r>
            <a:r>
              <a:rPr lang="es-CL" dirty="0">
                <a:cs typeface="Calibri"/>
              </a:rPr>
              <a:t>?</a:t>
            </a:r>
          </a:p>
          <a:p>
            <a:pPr marL="171450" indent="-171450">
              <a:buFont typeface="Arial,Sans-Serif"/>
              <a:buChar char="•"/>
            </a:pPr>
            <a:r>
              <a:rPr lang="es-CL" dirty="0">
                <a:cs typeface="Calibri"/>
              </a:rPr>
              <a:t>En el contexto de la política cero papel tienen pesado reducir el número de impresoras</a:t>
            </a:r>
          </a:p>
          <a:p>
            <a:pPr marL="0" indent="0">
              <a:buFont typeface="Arial,Sans-Serif"/>
              <a:buNone/>
            </a:pPr>
            <a:endParaRPr lang="es-CL" dirty="0">
              <a:cs typeface="Calibri"/>
            </a:endParaRPr>
          </a:p>
          <a:p>
            <a:pPr marL="171450" indent="-171450">
              <a:buFont typeface="Arial,Sans-Serif"/>
              <a:buChar char="•"/>
            </a:pPr>
            <a:endParaRPr lang="es-CL" dirty="0">
              <a:cs typeface="Calibri"/>
            </a:endParaRPr>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50185A-C913-4292-9AA0-88BB4F254559}" type="slidenum">
              <a:rPr kumimoji="0" lang="es-C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s-C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3340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Sans-Serif"/>
              <a:buChar char="•"/>
            </a:pPr>
            <a:r>
              <a:rPr lang="es-CL" dirty="0"/>
              <a:t>¿Que les parecería que el contrato durará 48 meses?</a:t>
            </a:r>
          </a:p>
          <a:p>
            <a:pPr marL="171450" indent="-171450">
              <a:buFont typeface="Arial,Sans-Serif"/>
              <a:buChar char="•"/>
            </a:pPr>
            <a:r>
              <a:rPr lang="es-CL" dirty="0"/>
              <a:t>¿Les ha parecido adecuado el desempeño de los equipos arrendados? (gama 3 fue suficiente) (gama 1 si el equipo tenía un muy buen desempeño?)</a:t>
            </a:r>
          </a:p>
          <a:p>
            <a:pPr marL="171450" indent="-171450">
              <a:buFont typeface="Arial,Sans-Serif"/>
              <a:buChar char="•"/>
            </a:pPr>
            <a:r>
              <a:rPr lang="es-CL" dirty="0"/>
              <a:t>¿Como ha sido su experiencia con el proveedor respecto a la liquidación del servicio que se hace al final del contrato, como lo hacen con los equipos antiguos que se quedan con el Organismo?</a:t>
            </a:r>
            <a:endParaRPr lang="en-US" dirty="0"/>
          </a:p>
          <a:p>
            <a:pPr marL="171450" indent="-171450">
              <a:buFont typeface="Arial,Sans-Serif"/>
              <a:buChar char="•"/>
            </a:pPr>
            <a:r>
              <a:rPr lang="es-CL" dirty="0">
                <a:cs typeface="Calibri"/>
              </a:rPr>
              <a:t>¿Como es la reposición del equipo cuando pierden continuidad?</a:t>
            </a:r>
          </a:p>
          <a:p>
            <a:pPr marL="171450" indent="-171450">
              <a:buFont typeface="Arial,Sans-Serif"/>
              <a:buChar char="•"/>
            </a:pPr>
            <a:r>
              <a:rPr lang="es-CL" dirty="0">
                <a:cs typeface="Calibri"/>
              </a:rPr>
              <a:t>¿Cuanto tiempo ocupan para firmar contrato?</a:t>
            </a:r>
          </a:p>
          <a:p>
            <a:pPr marL="171450" indent="-171450">
              <a:buFont typeface="Arial,Sans-Serif"/>
              <a:buChar char="•"/>
            </a:pPr>
            <a:r>
              <a:rPr lang="es-CL" dirty="0">
                <a:cs typeface="Calibri"/>
              </a:rPr>
              <a:t>¿Han tenido problemas con los equipos arrendados y si cumplen con los plazos en las bases?</a:t>
            </a:r>
          </a:p>
          <a:p>
            <a:pPr marL="171450" indent="-171450">
              <a:buFont typeface="Arial,Sans-Serif"/>
              <a:buChar char="•"/>
            </a:pPr>
            <a:r>
              <a:rPr lang="es-CL" dirty="0" err="1">
                <a:cs typeface="Calibri"/>
              </a:rPr>
              <a:t>Estan</a:t>
            </a:r>
            <a:r>
              <a:rPr lang="es-CL" dirty="0">
                <a:cs typeface="Calibri"/>
              </a:rPr>
              <a:t> dispuestos a pagar un adicional por un seguro contra hurtos y de que porcentaje</a:t>
            </a:r>
          </a:p>
          <a:p>
            <a:pPr marL="171450" indent="-171450">
              <a:buFont typeface="Arial,Sans-Serif"/>
              <a:buChar char="•"/>
            </a:pPr>
            <a:endParaRPr lang="es-CL" dirty="0">
              <a:cs typeface="Calibri"/>
            </a:endParaRPr>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50185A-C913-4292-9AA0-88BB4F254559}" type="slidenum">
              <a:rPr kumimoji="0" lang="es-C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s-C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1425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Sans-Serif"/>
              <a:buChar char="•"/>
            </a:pPr>
            <a:r>
              <a:rPr lang="es-CL" dirty="0"/>
              <a:t>¿Que les parecería que el contrato durará 48 meses?</a:t>
            </a:r>
          </a:p>
          <a:p>
            <a:pPr marL="171450" indent="-171450">
              <a:buFont typeface="Arial,Sans-Serif"/>
              <a:buChar char="•"/>
            </a:pPr>
            <a:r>
              <a:rPr lang="es-CL" dirty="0"/>
              <a:t>¿Les ha parecido adecuado el desempeño de los equipos arrendados? (gama 3 fue suficiente) (gama 1 si el equipo tenía un muy buen desempeño?)</a:t>
            </a:r>
          </a:p>
          <a:p>
            <a:pPr marL="171450" indent="-171450">
              <a:buFont typeface="Arial,Sans-Serif"/>
              <a:buChar char="•"/>
            </a:pPr>
            <a:r>
              <a:rPr lang="es-CL" dirty="0"/>
              <a:t>¿Como ha sido su experiencia con el proveedor respecto a la liquidación del servicio que se hace al final del contrato, como lo hacen con los equipos antiguos que se quedan con el Organismo?</a:t>
            </a:r>
            <a:endParaRPr lang="en-US" dirty="0"/>
          </a:p>
          <a:p>
            <a:pPr marL="171450" indent="-171450">
              <a:buFont typeface="Arial,Sans-Serif"/>
              <a:buChar char="•"/>
            </a:pPr>
            <a:r>
              <a:rPr lang="es-CL" dirty="0">
                <a:cs typeface="Calibri"/>
              </a:rPr>
              <a:t>¿Como es la reposición del equipo cuando pierden continuidad?</a:t>
            </a:r>
          </a:p>
          <a:p>
            <a:pPr marL="171450" indent="-171450">
              <a:buFont typeface="Arial,Sans-Serif"/>
              <a:buChar char="•"/>
            </a:pPr>
            <a:r>
              <a:rPr lang="es-CL" dirty="0">
                <a:cs typeface="Calibri"/>
              </a:rPr>
              <a:t>¿Cuanto tiempo ocupan para firmar contrato?</a:t>
            </a:r>
          </a:p>
          <a:p>
            <a:pPr marL="171450" indent="-171450">
              <a:buFont typeface="Arial,Sans-Serif"/>
              <a:buChar char="•"/>
            </a:pPr>
            <a:r>
              <a:rPr lang="es-CL" dirty="0">
                <a:cs typeface="Calibri"/>
              </a:rPr>
              <a:t>¿Han tenido problemas con los equipos arrendados y si cumplen con los plazos en las bases?</a:t>
            </a:r>
          </a:p>
          <a:p>
            <a:pPr marL="171450" indent="-171450">
              <a:buFont typeface="Arial,Sans-Serif"/>
              <a:buChar char="•"/>
            </a:pPr>
            <a:r>
              <a:rPr lang="es-CL" dirty="0" err="1">
                <a:cs typeface="Calibri"/>
              </a:rPr>
              <a:t>Estan</a:t>
            </a:r>
            <a:r>
              <a:rPr lang="es-CL" dirty="0">
                <a:cs typeface="Calibri"/>
              </a:rPr>
              <a:t> dispuestos a pagar un adicional por un seguro contra hurtos y de que porcentaje</a:t>
            </a:r>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50185A-C913-4292-9AA0-88BB4F254559}" type="slidenum">
              <a:rPr kumimoji="0" lang="es-C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s-C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9912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Sans-Serif"/>
              <a:buChar char="•"/>
            </a:pPr>
            <a:r>
              <a:rPr lang="es-CL" dirty="0"/>
              <a:t>¿Que les parecería que el contrato durará 48 meses?</a:t>
            </a:r>
          </a:p>
          <a:p>
            <a:pPr marL="171450" indent="-171450">
              <a:buFont typeface="Arial,Sans-Serif"/>
              <a:buChar char="•"/>
            </a:pPr>
            <a:r>
              <a:rPr lang="es-CL" dirty="0"/>
              <a:t>¿Les ha parecido adecuado el desempeño de los equipos arrendados? (gama 3 fue suficiente) (gama 1 si el equipo tenía un muy buen desempeño?)</a:t>
            </a:r>
          </a:p>
          <a:p>
            <a:pPr marL="171450" indent="-171450">
              <a:buFont typeface="Arial,Sans-Serif"/>
              <a:buChar char="•"/>
            </a:pPr>
            <a:r>
              <a:rPr lang="es-CL" dirty="0"/>
              <a:t>¿Como ha sido su experiencia con el proveedor respecto a la liquidación del servicio que se hace al final del contrato, como lo hacen con los equipos antiguos que se quedan con el Organismo?</a:t>
            </a:r>
            <a:endParaRPr lang="en-US" dirty="0"/>
          </a:p>
          <a:p>
            <a:pPr marL="171450" indent="-171450">
              <a:buFont typeface="Arial,Sans-Serif"/>
              <a:buChar char="•"/>
            </a:pPr>
            <a:r>
              <a:rPr lang="es-CL" dirty="0">
                <a:cs typeface="Calibri"/>
              </a:rPr>
              <a:t>¿Como es la reposición del equipo cuando pierden continuidad?</a:t>
            </a:r>
          </a:p>
          <a:p>
            <a:pPr marL="171450" indent="-171450">
              <a:buFont typeface="Arial,Sans-Serif"/>
              <a:buChar char="•"/>
            </a:pPr>
            <a:r>
              <a:rPr lang="es-CL" dirty="0">
                <a:cs typeface="Calibri"/>
              </a:rPr>
              <a:t>¿Cuanto tiempo ocupan para firmar contrato?</a:t>
            </a:r>
          </a:p>
          <a:p>
            <a:pPr marL="171450" indent="-171450">
              <a:buFont typeface="Arial,Sans-Serif"/>
              <a:buChar char="•"/>
            </a:pPr>
            <a:r>
              <a:rPr lang="es-CL" dirty="0">
                <a:cs typeface="Calibri"/>
              </a:rPr>
              <a:t>¿Han tenido problemas con los equipos arrendados y si cumplen con los plazos en las bases?</a:t>
            </a:r>
          </a:p>
          <a:p>
            <a:pPr marL="171450" indent="-171450">
              <a:buFont typeface="Arial,Sans-Serif"/>
              <a:buChar char="•"/>
            </a:pPr>
            <a:r>
              <a:rPr lang="es-CL" dirty="0" err="1">
                <a:cs typeface="Calibri"/>
              </a:rPr>
              <a:t>Estan</a:t>
            </a:r>
            <a:r>
              <a:rPr lang="es-CL" dirty="0">
                <a:cs typeface="Calibri"/>
              </a:rPr>
              <a:t> dispuestos a pagar un adicional por un seguro contra hurtos y de que porcentaje</a:t>
            </a:r>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50185A-C913-4292-9AA0-88BB4F254559}" type="slidenum">
              <a:rPr kumimoji="0" lang="es-C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s-C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0272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Sans-Serif"/>
              <a:buChar char="•"/>
            </a:pPr>
            <a:r>
              <a:rPr lang="es-CL" dirty="0"/>
              <a:t>¿Que les parecería que el contrato durará 48 meses?</a:t>
            </a:r>
          </a:p>
          <a:p>
            <a:pPr marL="171450" indent="-171450">
              <a:buFont typeface="Arial,Sans-Serif"/>
              <a:buChar char="•"/>
            </a:pPr>
            <a:r>
              <a:rPr lang="es-CL" dirty="0"/>
              <a:t>¿Les ha parecido adecuado el desempeño de los equipos arrendados? (gama 3 fue suficiente) (gama 1 si el equipo tenía un muy buen desempeño?)</a:t>
            </a:r>
          </a:p>
          <a:p>
            <a:pPr marL="171450" indent="-171450">
              <a:buFont typeface="Arial,Sans-Serif"/>
              <a:buChar char="•"/>
            </a:pPr>
            <a:r>
              <a:rPr lang="es-CL" dirty="0"/>
              <a:t>¿Como ha sido su experiencia con el proveedor respecto a la liquidación del servicio que se hace al final del contrato, como lo hacen con los equipos antiguos que se quedan con el Organismo?</a:t>
            </a:r>
            <a:endParaRPr lang="en-US" dirty="0"/>
          </a:p>
          <a:p>
            <a:pPr marL="171450" indent="-171450">
              <a:buFont typeface="Arial,Sans-Serif"/>
              <a:buChar char="•"/>
            </a:pPr>
            <a:r>
              <a:rPr lang="es-CL" dirty="0">
                <a:cs typeface="Calibri"/>
              </a:rPr>
              <a:t>¿Como es la reposición del equipo cuando pierden continuidad?</a:t>
            </a:r>
          </a:p>
          <a:p>
            <a:pPr marL="171450" indent="-171450">
              <a:buFont typeface="Arial,Sans-Serif"/>
              <a:buChar char="•"/>
            </a:pPr>
            <a:r>
              <a:rPr lang="es-CL" dirty="0">
                <a:cs typeface="Calibri"/>
              </a:rPr>
              <a:t>¿Cuanto tiempo ocupan para firmar contrato?</a:t>
            </a:r>
          </a:p>
          <a:p>
            <a:pPr marL="171450" indent="-171450">
              <a:buFont typeface="Arial,Sans-Serif"/>
              <a:buChar char="•"/>
            </a:pPr>
            <a:r>
              <a:rPr lang="es-CL" dirty="0">
                <a:cs typeface="Calibri"/>
              </a:rPr>
              <a:t>¿Han tenido problemas con los equipos arrendados y si cumplen con los plazos en las bases?</a:t>
            </a:r>
          </a:p>
          <a:p>
            <a:pPr marL="171450" indent="-171450">
              <a:buFont typeface="Arial,Sans-Serif"/>
              <a:buChar char="•"/>
            </a:pPr>
            <a:r>
              <a:rPr lang="es-CL" dirty="0" err="1">
                <a:cs typeface="Calibri"/>
              </a:rPr>
              <a:t>Estan</a:t>
            </a:r>
            <a:r>
              <a:rPr lang="es-CL" dirty="0">
                <a:cs typeface="Calibri"/>
              </a:rPr>
              <a:t> dispuestos a pagar un adicional por un seguro contra hurtos y de que porcentaje</a:t>
            </a:r>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50185A-C913-4292-9AA0-88BB4F254559}" type="slidenum">
              <a:rPr kumimoji="0" lang="es-C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s-C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6193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
              <a:buChar char="•"/>
            </a:pPr>
            <a:r>
              <a:rPr lang="es-CL" dirty="0">
                <a:cs typeface="Calibri" panose="020F0502020204030204"/>
              </a:rPr>
              <a:t>¿Como ha sido la experiencia del clonado y masterizado?</a:t>
            </a:r>
          </a:p>
          <a:p>
            <a:pPr marL="171450" indent="-171450">
              <a:buFont typeface="Arial"/>
              <a:buChar char="•"/>
            </a:pPr>
            <a:r>
              <a:rPr lang="es-CL" dirty="0">
                <a:cs typeface="Calibri" panose="020F0502020204030204"/>
              </a:rPr>
              <a:t>¿Como encuentra el plazo de entrega de equipos?</a:t>
            </a:r>
          </a:p>
          <a:p>
            <a:pPr marL="171450" indent="-171450">
              <a:buFont typeface="Arial"/>
              <a:buChar char="•"/>
            </a:pPr>
            <a:r>
              <a:rPr lang="es-CL" dirty="0">
                <a:cs typeface="Calibri" panose="020F0502020204030204"/>
              </a:rPr>
              <a:t>¿Necesitan que los equipos tengan accesorios (laptop con monitor)?</a:t>
            </a:r>
          </a:p>
          <a:p>
            <a:pPr marL="171450" indent="-171450">
              <a:buFont typeface="Arial"/>
              <a:buChar char="•"/>
            </a:pPr>
            <a:r>
              <a:rPr lang="es-CL" dirty="0">
                <a:cs typeface="Calibri" panose="020F0502020204030204"/>
              </a:rPr>
              <a:t>¿El almacenamiento de los equipos es suficiente?</a:t>
            </a:r>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50185A-C913-4292-9AA0-88BB4F254559}" type="slidenum">
              <a:rPr kumimoji="0" lang="es-C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s-C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8926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Sans-Serif"/>
              <a:buChar char="•"/>
            </a:pPr>
            <a:r>
              <a:rPr lang="es-CL" dirty="0"/>
              <a:t>¿Que les parecería que el contrato durará 48 meses?</a:t>
            </a:r>
          </a:p>
          <a:p>
            <a:pPr marL="171450" indent="-171450">
              <a:buFont typeface="Arial,Sans-Serif"/>
              <a:buChar char="•"/>
            </a:pPr>
            <a:r>
              <a:rPr lang="es-CL" dirty="0"/>
              <a:t>¿Les ha parecido adecuado el desempeño de los equipos arrendados? (gama 3 fue suficiente) (gama 1 si el equipo tenía un muy buen desempeño?)</a:t>
            </a:r>
          </a:p>
          <a:p>
            <a:pPr marL="171450" indent="-171450">
              <a:buFont typeface="Arial,Sans-Serif"/>
              <a:buChar char="•"/>
            </a:pPr>
            <a:r>
              <a:rPr lang="es-CL" dirty="0"/>
              <a:t>¿Como ha sido su experiencia con el proveedor respecto a la liquidación del servicio que se hace al final del contrato, como lo hacen con los equipos antiguos que se quedan con el Organismo?</a:t>
            </a:r>
            <a:endParaRPr lang="en-US" dirty="0"/>
          </a:p>
          <a:p>
            <a:pPr marL="171450" indent="-171450">
              <a:buFont typeface="Arial,Sans-Serif"/>
              <a:buChar char="•"/>
            </a:pPr>
            <a:r>
              <a:rPr lang="es-CL" dirty="0">
                <a:cs typeface="Calibri"/>
              </a:rPr>
              <a:t>¿Como es la reposición del equipo cuando pierden continuidad?</a:t>
            </a:r>
          </a:p>
          <a:p>
            <a:pPr marL="171450" indent="-171450">
              <a:buFont typeface="Arial,Sans-Serif"/>
              <a:buChar char="•"/>
            </a:pPr>
            <a:r>
              <a:rPr lang="es-CL" dirty="0">
                <a:cs typeface="Calibri"/>
              </a:rPr>
              <a:t>¿Cuanto tiempo ocupan para firmar contrato?</a:t>
            </a:r>
          </a:p>
          <a:p>
            <a:pPr marL="171450" indent="-171450">
              <a:buFont typeface="Arial,Sans-Serif"/>
              <a:buChar char="•"/>
            </a:pPr>
            <a:r>
              <a:rPr lang="es-CL" dirty="0">
                <a:cs typeface="Calibri"/>
              </a:rPr>
              <a:t>¿Han tenido problemas con los equipos arrendados y si cumplen con los plazos en las bases?</a:t>
            </a:r>
          </a:p>
          <a:p>
            <a:pPr marL="171450" indent="-171450">
              <a:buFont typeface="Arial,Sans-Serif"/>
              <a:buChar char="•"/>
            </a:pPr>
            <a:r>
              <a:rPr lang="es-CL" dirty="0" err="1">
                <a:cs typeface="Calibri"/>
              </a:rPr>
              <a:t>Estan</a:t>
            </a:r>
            <a:r>
              <a:rPr lang="es-CL" dirty="0">
                <a:cs typeface="Calibri"/>
              </a:rPr>
              <a:t> dispuestos a pagar un adicional por un seguro contra hurtos y de que porcentaje</a:t>
            </a:r>
          </a:p>
          <a:p>
            <a:pPr marL="171450" indent="-171450">
              <a:buFont typeface="Arial,Sans-Serif"/>
              <a:buChar char="•"/>
            </a:pPr>
            <a:endParaRPr lang="es-CL" dirty="0">
              <a:cs typeface="Calibri"/>
            </a:endParaRPr>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50185A-C913-4292-9AA0-88BB4F254559}" type="slidenum">
              <a:rPr kumimoji="0" lang="es-C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s-C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1606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Sans-Serif"/>
              <a:buChar char="•"/>
            </a:pPr>
            <a:r>
              <a:rPr lang="es-CL" dirty="0"/>
              <a:t>¿Que les parecería que el contrato durará 48 meses?</a:t>
            </a:r>
          </a:p>
          <a:p>
            <a:pPr marL="171450" indent="-171450">
              <a:buFont typeface="Arial,Sans-Serif"/>
              <a:buChar char="•"/>
            </a:pPr>
            <a:r>
              <a:rPr lang="es-CL" dirty="0"/>
              <a:t>¿Les ha parecido adecuado el desempeño de los equipos arrendados? (gama 3 fue suficiente) (gama 1 si el equipo tenía un muy buen desempeño?)</a:t>
            </a:r>
          </a:p>
          <a:p>
            <a:pPr marL="171450" indent="-171450">
              <a:buFont typeface="Arial,Sans-Serif"/>
              <a:buChar char="•"/>
            </a:pPr>
            <a:r>
              <a:rPr lang="es-CL" dirty="0"/>
              <a:t>¿Como ha sido su experiencia con el proveedor respecto a la liquidación del servicio que se hace al final del contrato, como lo hacen con los equipos antiguos que se quedan con el Organismo?</a:t>
            </a:r>
            <a:endParaRPr lang="en-US" dirty="0"/>
          </a:p>
          <a:p>
            <a:pPr marL="171450" indent="-171450">
              <a:buFont typeface="Arial,Sans-Serif"/>
              <a:buChar char="•"/>
            </a:pPr>
            <a:r>
              <a:rPr lang="es-CL" dirty="0">
                <a:cs typeface="Calibri"/>
              </a:rPr>
              <a:t>¿Como es la reposición del equipo cuando pierden continuidad?</a:t>
            </a:r>
          </a:p>
          <a:p>
            <a:pPr marL="171450" indent="-171450">
              <a:buFont typeface="Arial,Sans-Serif"/>
              <a:buChar char="•"/>
            </a:pPr>
            <a:r>
              <a:rPr lang="es-CL" dirty="0">
                <a:cs typeface="Calibri"/>
              </a:rPr>
              <a:t>¿Cuanto tiempo ocupan para firmar contrato?</a:t>
            </a:r>
          </a:p>
          <a:p>
            <a:pPr marL="171450" indent="-171450">
              <a:buFont typeface="Arial,Sans-Serif"/>
              <a:buChar char="•"/>
            </a:pPr>
            <a:r>
              <a:rPr lang="es-CL" dirty="0">
                <a:cs typeface="Calibri"/>
              </a:rPr>
              <a:t>¿Han tenido problemas con los equipos arrendados y si cumplen con los plazos en las bases?</a:t>
            </a:r>
          </a:p>
          <a:p>
            <a:pPr marL="171450" indent="-171450">
              <a:buFont typeface="Arial,Sans-Serif"/>
              <a:buChar char="•"/>
            </a:pPr>
            <a:r>
              <a:rPr lang="es-CL" dirty="0" err="1">
                <a:cs typeface="Calibri"/>
              </a:rPr>
              <a:t>Estan</a:t>
            </a:r>
            <a:r>
              <a:rPr lang="es-CL" dirty="0">
                <a:cs typeface="Calibri"/>
              </a:rPr>
              <a:t> dispuestos a pagar un adicional por un seguro contra hurtos y de que porcentaje</a:t>
            </a:r>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50185A-C913-4292-9AA0-88BB4F254559}" type="slidenum">
              <a:rPr kumimoji="0" lang="es-C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s-C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4771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Sans-Serif"/>
              <a:buChar char="•"/>
            </a:pPr>
            <a:r>
              <a:rPr lang="es-CL" dirty="0"/>
              <a:t>¿Que les parecería que el contrato durará 48 meses?</a:t>
            </a:r>
          </a:p>
          <a:p>
            <a:pPr marL="171450" indent="-171450">
              <a:buFont typeface="Arial,Sans-Serif"/>
              <a:buChar char="•"/>
            </a:pPr>
            <a:r>
              <a:rPr lang="es-CL" dirty="0"/>
              <a:t>¿Les ha parecido adecuado el desempeño de los equipos arrendados? (gama 3 fue suficiente) (gama 1 si el equipo tenía un muy buen desempeño?)</a:t>
            </a:r>
          </a:p>
          <a:p>
            <a:pPr marL="171450" indent="-171450">
              <a:buFont typeface="Arial,Sans-Serif"/>
              <a:buChar char="•"/>
            </a:pPr>
            <a:r>
              <a:rPr lang="es-CL" dirty="0"/>
              <a:t>¿Como ha sido su experiencia con el proveedor respecto a la liquidación del servicio que se hace al final del contrato, como lo hacen con los equipos antiguos que se quedan con el Organismo?</a:t>
            </a:r>
            <a:endParaRPr lang="en-US" dirty="0"/>
          </a:p>
          <a:p>
            <a:pPr marL="171450" indent="-171450">
              <a:buFont typeface="Arial,Sans-Serif"/>
              <a:buChar char="•"/>
            </a:pPr>
            <a:r>
              <a:rPr lang="es-CL" dirty="0">
                <a:cs typeface="Calibri"/>
              </a:rPr>
              <a:t>¿Como es la reposición del equipo cuando pierden continuidad?</a:t>
            </a:r>
          </a:p>
          <a:p>
            <a:pPr marL="171450" indent="-171450">
              <a:buFont typeface="Arial,Sans-Serif"/>
              <a:buChar char="•"/>
            </a:pPr>
            <a:r>
              <a:rPr lang="es-CL" dirty="0">
                <a:cs typeface="Calibri"/>
              </a:rPr>
              <a:t>¿Cuanto tiempo ocupan para firmar contrato?</a:t>
            </a:r>
          </a:p>
          <a:p>
            <a:pPr marL="171450" indent="-171450">
              <a:buFont typeface="Arial,Sans-Serif"/>
              <a:buChar char="•"/>
            </a:pPr>
            <a:r>
              <a:rPr lang="es-CL" dirty="0">
                <a:cs typeface="Calibri"/>
              </a:rPr>
              <a:t>¿Han tenido problemas con los equipos arrendados y si cumplen con los plazos en las bases?</a:t>
            </a:r>
          </a:p>
          <a:p>
            <a:pPr marL="171450" indent="-171450">
              <a:buFont typeface="Arial,Sans-Serif"/>
              <a:buChar char="•"/>
            </a:pPr>
            <a:r>
              <a:rPr lang="es-CL" dirty="0" err="1">
                <a:cs typeface="Calibri"/>
              </a:rPr>
              <a:t>Estan</a:t>
            </a:r>
            <a:r>
              <a:rPr lang="es-CL" dirty="0">
                <a:cs typeface="Calibri"/>
              </a:rPr>
              <a:t> dispuestos a pagar un adicional por un seguro contra hurtos y de que porcentaje</a:t>
            </a:r>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50185A-C913-4292-9AA0-88BB4F254559}" type="slidenum">
              <a:rPr kumimoji="0" lang="es-C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s-C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6432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Sans-Serif"/>
              <a:buChar char="•"/>
            </a:pPr>
            <a:r>
              <a:rPr lang="es-CL" dirty="0"/>
              <a:t>¿Que les parecería que el contrato durará 48 meses?</a:t>
            </a:r>
          </a:p>
          <a:p>
            <a:pPr marL="171450" indent="-171450">
              <a:buFont typeface="Arial,Sans-Serif"/>
              <a:buChar char="•"/>
            </a:pPr>
            <a:r>
              <a:rPr lang="es-CL" dirty="0"/>
              <a:t>¿Les ha parecido adecuado el desempeño de los equipos arrendados? (gama 3 fue suficiente) (gama 1 si el equipo tenía un muy buen desempeño?)</a:t>
            </a:r>
          </a:p>
          <a:p>
            <a:pPr marL="171450" indent="-171450">
              <a:buFont typeface="Arial,Sans-Serif"/>
              <a:buChar char="•"/>
            </a:pPr>
            <a:r>
              <a:rPr lang="es-CL" dirty="0"/>
              <a:t>¿Como ha sido su experiencia con el proveedor respecto a la liquidación del servicio que se hace al final del contrato, como lo hacen con los equipos antiguos que se quedan con el Organismo?</a:t>
            </a:r>
            <a:endParaRPr lang="en-US" dirty="0"/>
          </a:p>
          <a:p>
            <a:pPr marL="171450" indent="-171450">
              <a:buFont typeface="Arial,Sans-Serif"/>
              <a:buChar char="•"/>
            </a:pPr>
            <a:r>
              <a:rPr lang="es-CL" dirty="0">
                <a:cs typeface="Calibri"/>
              </a:rPr>
              <a:t>¿Como es la reposición del equipo cuando pierden continuidad?</a:t>
            </a:r>
          </a:p>
          <a:p>
            <a:pPr marL="171450" indent="-171450">
              <a:buFont typeface="Arial,Sans-Serif"/>
              <a:buChar char="•"/>
            </a:pPr>
            <a:r>
              <a:rPr lang="es-CL" dirty="0">
                <a:cs typeface="Calibri"/>
              </a:rPr>
              <a:t>¿Cuanto tiempo ocupan para firmar contrato?</a:t>
            </a:r>
          </a:p>
          <a:p>
            <a:pPr marL="171450" indent="-171450">
              <a:buFont typeface="Arial,Sans-Serif"/>
              <a:buChar char="•"/>
            </a:pPr>
            <a:r>
              <a:rPr lang="es-CL" dirty="0">
                <a:cs typeface="Calibri"/>
              </a:rPr>
              <a:t>¿Han tenido problemas con los equipos arrendados y si cumplen con los plazos en las bases?</a:t>
            </a:r>
          </a:p>
          <a:p>
            <a:pPr marL="171450" indent="-171450">
              <a:buFont typeface="Arial,Sans-Serif"/>
              <a:buChar char="•"/>
            </a:pPr>
            <a:r>
              <a:rPr lang="es-CL" dirty="0" err="1">
                <a:cs typeface="Calibri"/>
              </a:rPr>
              <a:t>Estan</a:t>
            </a:r>
            <a:r>
              <a:rPr lang="es-CL" dirty="0">
                <a:cs typeface="Calibri"/>
              </a:rPr>
              <a:t> dispuestos a pagar un adicional por un seguro contra hurtos y de que porcentaje</a:t>
            </a:r>
          </a:p>
          <a:p>
            <a:pPr marL="171450" indent="-171450">
              <a:buFont typeface="Arial,Sans-Serif"/>
              <a:buChar char="•"/>
            </a:pPr>
            <a:endParaRPr lang="es-CL" dirty="0">
              <a:cs typeface="Calibri"/>
            </a:endParaRPr>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50185A-C913-4292-9AA0-88BB4F254559}" type="slidenum">
              <a:rPr kumimoji="0" lang="es-C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s-C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8125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Sans-Serif"/>
              <a:buChar char="•"/>
            </a:pPr>
            <a:r>
              <a:rPr lang="es-CL" dirty="0"/>
              <a:t>¿Que les parecería que el contrato durará 48 meses?</a:t>
            </a:r>
          </a:p>
          <a:p>
            <a:pPr marL="171450" indent="-171450">
              <a:buFont typeface="Arial,Sans-Serif"/>
              <a:buChar char="•"/>
            </a:pPr>
            <a:r>
              <a:rPr lang="es-CL" dirty="0"/>
              <a:t>¿Les ha parecido adecuado el desempeño de los equipos arrendados? (gama 3 fue suficiente) (gama 1 si el equipo tenía un muy buen desempeño?)</a:t>
            </a:r>
          </a:p>
          <a:p>
            <a:pPr marL="171450" indent="-171450">
              <a:buFont typeface="Arial,Sans-Serif"/>
              <a:buChar char="•"/>
            </a:pPr>
            <a:r>
              <a:rPr lang="es-CL" dirty="0"/>
              <a:t>¿Como ha sido su experiencia con el proveedor respecto a la liquidación del servicio que se hace al final del contrato, como lo hacen con los equipos antiguos que se quedan con el Organismo?</a:t>
            </a:r>
            <a:endParaRPr lang="en-US" dirty="0"/>
          </a:p>
          <a:p>
            <a:pPr marL="171450" indent="-171450">
              <a:buFont typeface="Arial,Sans-Serif"/>
              <a:buChar char="•"/>
            </a:pPr>
            <a:r>
              <a:rPr lang="es-CL" dirty="0">
                <a:cs typeface="Calibri"/>
              </a:rPr>
              <a:t>¿Como es la reposición del equipo cuando pierden continuidad?</a:t>
            </a:r>
          </a:p>
          <a:p>
            <a:pPr marL="171450" indent="-171450">
              <a:buFont typeface="Arial,Sans-Serif"/>
              <a:buChar char="•"/>
            </a:pPr>
            <a:r>
              <a:rPr lang="es-CL" dirty="0">
                <a:cs typeface="Calibri"/>
              </a:rPr>
              <a:t>¿Cuanto tiempo ocupan para firmar contrato?</a:t>
            </a:r>
          </a:p>
          <a:p>
            <a:pPr marL="171450" indent="-171450">
              <a:buFont typeface="Arial,Sans-Serif"/>
              <a:buChar char="•"/>
            </a:pPr>
            <a:r>
              <a:rPr lang="es-CL" dirty="0">
                <a:cs typeface="Calibri"/>
              </a:rPr>
              <a:t>¿Han tenido problemas con los equipos arrendados y si cumplen con los plazos en las bases?</a:t>
            </a:r>
          </a:p>
          <a:p>
            <a:pPr marL="171450" indent="-171450">
              <a:buFont typeface="Arial,Sans-Serif"/>
              <a:buChar char="•"/>
            </a:pPr>
            <a:r>
              <a:rPr lang="es-CL" dirty="0" err="1">
                <a:cs typeface="Calibri"/>
              </a:rPr>
              <a:t>Estan</a:t>
            </a:r>
            <a:r>
              <a:rPr lang="es-CL" dirty="0">
                <a:cs typeface="Calibri"/>
              </a:rPr>
              <a:t> dispuestos a pagar un adicional por un seguro contra hurtos y de que porcentaje</a:t>
            </a:r>
          </a:p>
          <a:p>
            <a:pPr marL="171450" indent="-171450">
              <a:buFont typeface="Arial,Sans-Serif"/>
              <a:buChar char="•"/>
            </a:pPr>
            <a:endParaRPr lang="es-CL" dirty="0">
              <a:cs typeface="Calibri"/>
            </a:endParaRPr>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50185A-C913-4292-9AA0-88BB4F254559}" type="slidenum">
              <a:rPr kumimoji="0" lang="es-C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s-C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08529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Portad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3DCC29-206D-BD31-5316-D94489B82118}"/>
              </a:ext>
            </a:extLst>
          </p:cNvPr>
          <p:cNvSpPr>
            <a:spLocks noGrp="1"/>
          </p:cNvSpPr>
          <p:nvPr>
            <p:ph type="ctrTitle"/>
          </p:nvPr>
        </p:nvSpPr>
        <p:spPr>
          <a:xfrm>
            <a:off x="1770916" y="1861339"/>
            <a:ext cx="8539274" cy="2387600"/>
          </a:xfrm>
        </p:spPr>
        <p:txBody>
          <a:bodyPr anchor="ctr" anchorCtr="0">
            <a:normAutofit/>
          </a:bodyPr>
          <a:lstStyle>
            <a:lvl1pPr algn="l">
              <a:defRPr sz="5200">
                <a:solidFill>
                  <a:schemeClr val="bg1"/>
                </a:solidFill>
              </a:defRPr>
            </a:lvl1pPr>
          </a:lstStyle>
          <a:p>
            <a:r>
              <a:rPr lang="es-ES" dirty="0"/>
              <a:t>Haga clic para modificar el estilo de título del patrón</a:t>
            </a:r>
            <a:endParaRPr lang="es-CL" dirty="0"/>
          </a:p>
        </p:txBody>
      </p:sp>
      <p:sp>
        <p:nvSpPr>
          <p:cNvPr id="3" name="Subtítulo 2">
            <a:extLst>
              <a:ext uri="{FF2B5EF4-FFF2-40B4-BE49-F238E27FC236}">
                <a16:creationId xmlns:a16="http://schemas.microsoft.com/office/drawing/2014/main" id="{7A402FEB-DD5C-F0D7-FED5-BDCACCFC95AC}"/>
              </a:ext>
            </a:extLst>
          </p:cNvPr>
          <p:cNvSpPr>
            <a:spLocks noGrp="1"/>
          </p:cNvSpPr>
          <p:nvPr>
            <p:ph type="subTitle" idx="1"/>
          </p:nvPr>
        </p:nvSpPr>
        <p:spPr>
          <a:xfrm>
            <a:off x="1770916" y="4342314"/>
            <a:ext cx="8172690" cy="632864"/>
          </a:xfrm>
        </p:spPr>
        <p:txBody>
          <a:bodyPr>
            <a:no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dirty="0"/>
          </a:p>
        </p:txBody>
      </p:sp>
    </p:spTree>
    <p:extLst>
      <p:ext uri="{BB962C8B-B14F-4D97-AF65-F5344CB8AC3E}">
        <p14:creationId xmlns:p14="http://schemas.microsoft.com/office/powerpoint/2010/main" val="2456670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Portadilla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5CA19D-21D9-1257-4558-13EFCBC7DB5F}"/>
              </a:ext>
            </a:extLst>
          </p:cNvPr>
          <p:cNvSpPr>
            <a:spLocks noGrp="1"/>
          </p:cNvSpPr>
          <p:nvPr>
            <p:ph type="title"/>
          </p:nvPr>
        </p:nvSpPr>
        <p:spPr>
          <a:xfrm>
            <a:off x="1771770" y="1918133"/>
            <a:ext cx="7918882" cy="2111049"/>
          </a:xfrm>
        </p:spPr>
        <p:txBody>
          <a:bodyPr anchor="ctr" anchorCtr="0">
            <a:noAutofit/>
          </a:bodyPr>
          <a:lstStyle>
            <a:lvl1pPr>
              <a:defRPr sz="4800">
                <a:solidFill>
                  <a:schemeClr val="tx1"/>
                </a:solidFill>
              </a:defRPr>
            </a:lvl1pPr>
          </a:lstStyle>
          <a:p>
            <a:r>
              <a:rPr lang="es-ES"/>
              <a:t>Haga clic para modificar el estilo de título del patrón</a:t>
            </a:r>
            <a:endParaRPr lang="es-CL" dirty="0"/>
          </a:p>
        </p:txBody>
      </p:sp>
      <p:sp>
        <p:nvSpPr>
          <p:cNvPr id="3" name="Marcador de texto 2">
            <a:extLst>
              <a:ext uri="{FF2B5EF4-FFF2-40B4-BE49-F238E27FC236}">
                <a16:creationId xmlns:a16="http://schemas.microsoft.com/office/drawing/2014/main" id="{2EE8BFAB-1D36-3F83-7678-B8829AABDFDD}"/>
              </a:ext>
            </a:extLst>
          </p:cNvPr>
          <p:cNvSpPr>
            <a:spLocks noGrp="1"/>
          </p:cNvSpPr>
          <p:nvPr>
            <p:ph type="body" idx="1"/>
          </p:nvPr>
        </p:nvSpPr>
        <p:spPr>
          <a:xfrm>
            <a:off x="1771770" y="4131937"/>
            <a:ext cx="8435717" cy="444410"/>
          </a:xfrm>
        </p:spPr>
        <p:txBody>
          <a:bodyPr anchor="t" anchorCtr="0">
            <a:no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Tree>
    <p:extLst>
      <p:ext uri="{BB962C8B-B14F-4D97-AF65-F5344CB8AC3E}">
        <p14:creationId xmlns:p14="http://schemas.microsoft.com/office/powerpoint/2010/main" val="2549994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Interior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C7B19B-E6B9-E845-64F7-07768973DF4A}"/>
              </a:ext>
            </a:extLst>
          </p:cNvPr>
          <p:cNvSpPr>
            <a:spLocks noGrp="1"/>
          </p:cNvSpPr>
          <p:nvPr>
            <p:ph type="title"/>
          </p:nvPr>
        </p:nvSpPr>
        <p:spPr>
          <a:xfrm>
            <a:off x="797559" y="628844"/>
            <a:ext cx="7320281" cy="996536"/>
          </a:xfrm>
        </p:spPr>
        <p:txBody>
          <a:bodyPr anchor="t" anchorCtr="0">
            <a:noAutofit/>
          </a:bodyPr>
          <a:lstStyle>
            <a:lvl1pPr>
              <a:defRPr>
                <a:solidFill>
                  <a:schemeClr val="tx1"/>
                </a:solidFill>
              </a:defRPr>
            </a:lvl1pPr>
          </a:lstStyle>
          <a:p>
            <a:r>
              <a:rPr lang="es-ES" dirty="0"/>
              <a:t>Haga clic para modificar el estilo de título del patrón</a:t>
            </a:r>
            <a:endParaRPr lang="es-CL" dirty="0"/>
          </a:p>
        </p:txBody>
      </p:sp>
      <p:sp>
        <p:nvSpPr>
          <p:cNvPr id="13" name="Marcador de texto 3">
            <a:extLst>
              <a:ext uri="{FF2B5EF4-FFF2-40B4-BE49-F238E27FC236}">
                <a16:creationId xmlns:a16="http://schemas.microsoft.com/office/drawing/2014/main" id="{80900B63-CC9B-1E0C-0609-692C453594FE}"/>
              </a:ext>
            </a:extLst>
          </p:cNvPr>
          <p:cNvSpPr>
            <a:spLocks noGrp="1"/>
          </p:cNvSpPr>
          <p:nvPr>
            <p:ph type="body" sz="half" idx="2"/>
          </p:nvPr>
        </p:nvSpPr>
        <p:spPr>
          <a:xfrm>
            <a:off x="799285" y="1691056"/>
            <a:ext cx="8632245" cy="299448"/>
          </a:xfrm>
        </p:spPr>
        <p:txBody>
          <a:bodyPr anchor="t" anchorCtr="0">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Tree>
    <p:extLst>
      <p:ext uri="{BB962C8B-B14F-4D97-AF65-F5344CB8AC3E}">
        <p14:creationId xmlns:p14="http://schemas.microsoft.com/office/powerpoint/2010/main" val="604639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EFAC9DE-4260-7A82-F8F6-81E64BC9AE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dirty="0"/>
              <a:t>Haz clic para modificar el estilo de título del patrón</a:t>
            </a:r>
            <a:endParaRPr lang="es-CL" dirty="0"/>
          </a:p>
        </p:txBody>
      </p:sp>
      <p:sp>
        <p:nvSpPr>
          <p:cNvPr id="3" name="Marcador de texto 2">
            <a:extLst>
              <a:ext uri="{FF2B5EF4-FFF2-40B4-BE49-F238E27FC236}">
                <a16:creationId xmlns:a16="http://schemas.microsoft.com/office/drawing/2014/main" id="{37CD3342-C19F-3821-23CD-8E4007A659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dirty="0"/>
              <a:t>Haga clic para modificar los estilos de texto del patrón</a:t>
            </a:r>
          </a:p>
          <a:p>
            <a:pPr lvl="1"/>
            <a:r>
              <a:rPr lang="es-MX" dirty="0"/>
              <a:t>Segundo nivel</a:t>
            </a:r>
          </a:p>
          <a:p>
            <a:pPr lvl="2"/>
            <a:r>
              <a:rPr lang="es-MX" dirty="0"/>
              <a:t>Tercer nivel</a:t>
            </a:r>
          </a:p>
          <a:p>
            <a:pPr lvl="3"/>
            <a:r>
              <a:rPr lang="es-MX" dirty="0"/>
              <a:t>Cuarto nivel</a:t>
            </a:r>
          </a:p>
          <a:p>
            <a:pPr lvl="4"/>
            <a:r>
              <a:rPr lang="es-MX" dirty="0"/>
              <a:t>Quinto nivel</a:t>
            </a:r>
            <a:endParaRPr lang="es-CL" dirty="0"/>
          </a:p>
        </p:txBody>
      </p:sp>
      <p:sp>
        <p:nvSpPr>
          <p:cNvPr id="4" name="Marcador de fecha 3">
            <a:extLst>
              <a:ext uri="{FF2B5EF4-FFF2-40B4-BE49-F238E27FC236}">
                <a16:creationId xmlns:a16="http://schemas.microsoft.com/office/drawing/2014/main" id="{FB13ACBB-CD6A-CB5C-46A9-9A25DC3492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9AB5A9-4CA7-4C4C-A9F3-8C983CD6A3EE}" type="datetimeFigureOut">
              <a:rPr lang="es-CL" smtClean="0"/>
              <a:t>29-08-2023</a:t>
            </a:fld>
            <a:endParaRPr lang="es-CL"/>
          </a:p>
        </p:txBody>
      </p:sp>
      <p:sp>
        <p:nvSpPr>
          <p:cNvPr id="5" name="Marcador de pie de página 4">
            <a:extLst>
              <a:ext uri="{FF2B5EF4-FFF2-40B4-BE49-F238E27FC236}">
                <a16:creationId xmlns:a16="http://schemas.microsoft.com/office/drawing/2014/main" id="{B60BA2EC-638D-6A1C-83F0-B71B4DCE4D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E88CAB05-D0EB-8146-2A03-0CDB5F5C18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8732B-5718-7D4A-8FC6-B9735187431D}" type="slidenum">
              <a:rPr lang="es-CL" smtClean="0"/>
              <a:t>‹Nº›</a:t>
            </a:fld>
            <a:endParaRPr lang="es-CL"/>
          </a:p>
        </p:txBody>
      </p:sp>
    </p:spTree>
    <p:extLst>
      <p:ext uri="{BB962C8B-B14F-4D97-AF65-F5344CB8AC3E}">
        <p14:creationId xmlns:p14="http://schemas.microsoft.com/office/powerpoint/2010/main" val="874665037"/>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667" r:id="rId3"/>
  </p:sldLayoutIdLst>
  <p:txStyles>
    <p:titleStyle>
      <a:lvl1pPr algn="l" defTabSz="914400" rtl="0" eaLnBrk="1" latinLnBrk="0" hangingPunct="1">
        <a:lnSpc>
          <a:spcPct val="90000"/>
        </a:lnSpc>
        <a:spcBef>
          <a:spcPct val="0"/>
        </a:spcBef>
        <a:buNone/>
        <a:defRPr sz="3200" b="1" i="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 Id="rId5" Type="http://schemas.openxmlformats.org/officeDocument/2006/relationships/image" Target="../media/image5.sv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Layout" Target="../diagrams/layout1.xml"/><Relationship Id="rId7" Type="http://schemas.openxmlformats.org/officeDocument/2006/relationships/hyperlink" Target="http://www.comprascoordinadas.cl/" TargetMode="External"/><Relationship Id="rId12" Type="http://schemas.microsoft.com/office/2007/relationships/diagramDrawing" Target="../diagrams/drawing2.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11" Type="http://schemas.openxmlformats.org/officeDocument/2006/relationships/diagramColors" Target="../diagrams/colors2.xml"/><Relationship Id="rId5" Type="http://schemas.openxmlformats.org/officeDocument/2006/relationships/diagramColors" Target="../diagrams/colors1.xml"/><Relationship Id="rId10" Type="http://schemas.openxmlformats.org/officeDocument/2006/relationships/diagramQuickStyle" Target="../diagrams/quickStyle2.xml"/><Relationship Id="rId4" Type="http://schemas.openxmlformats.org/officeDocument/2006/relationships/diagramQuickStyle" Target="../diagrams/quickStyle1.xml"/><Relationship Id="rId9"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hyperlink" Target="https://www.mercadopublico.cl/Procurement/Modules/RFB/DetailsAcquisition.aspx?qs=2C0S7yX6XNhT94XbxL7CAg==" TargetMode="External"/><Relationship Id="rId13" Type="http://schemas.openxmlformats.org/officeDocument/2006/relationships/hyperlink" Target="https://www.mercadopublico.cl/Procurement/Modules/RFB/DetailsAcquisition.aspx?qs=I9m1K/acDye1VRSrG4+Bjg==" TargetMode="External"/><Relationship Id="rId3" Type="http://schemas.openxmlformats.org/officeDocument/2006/relationships/hyperlink" Target="https://www.mercadopublico.cl/Procurement/Modules/RFB/DetailsAcquisition.aspx?qs=78MUvitmmEqtRU3fUnh/OA==" TargetMode="External"/><Relationship Id="rId7" Type="http://schemas.openxmlformats.org/officeDocument/2006/relationships/hyperlink" Target="http://www.mercadopublico.cl/Procurement/Modules/RFB/DetailsAcquisition.aspx?idlicitacion=1122317-13-LR22" TargetMode="External"/><Relationship Id="rId12" Type="http://schemas.openxmlformats.org/officeDocument/2006/relationships/hyperlink" Target="https://www.mercadopublico.cl/Procurement/Modules/RFB/DetailsAcquisition.aspx?qs=zFVycCQcC48L9XCZsjGHhw==" TargetMode="External"/><Relationship Id="rId2" Type="http://schemas.openxmlformats.org/officeDocument/2006/relationships/hyperlink" Target="https://www.mercadopublico.cl/Procurement/Modules/RFB/DetailsAcquisition.aspx?qs=BpRlNXvIbQ11n+RpXnX28g==" TargetMode="External"/><Relationship Id="rId1" Type="http://schemas.openxmlformats.org/officeDocument/2006/relationships/slideLayout" Target="../slideLayouts/slideLayout3.xml"/><Relationship Id="rId6" Type="http://schemas.openxmlformats.org/officeDocument/2006/relationships/hyperlink" Target="http://www.mercadopublico.cl/Procurement/Modules/RFB/DetailsAcquisition.aspx?idlicitacion=1122317-12-LR22" TargetMode="External"/><Relationship Id="rId11" Type="http://schemas.openxmlformats.org/officeDocument/2006/relationships/hyperlink" Target="https://www.mercadopublico.cl/Procurement/Modules/RFB/DetailsAcquisition.aspx?qs=FGRe08lBw12PURm8fPBT1g==" TargetMode="External"/><Relationship Id="rId5" Type="http://schemas.openxmlformats.org/officeDocument/2006/relationships/hyperlink" Target="https://www.mercadopublico.cl/Procurement/Modules/RFB/DetailsAcquisition.aspx?qs=9rF/htDR0r/ivjqI5zooKQ==" TargetMode="External"/><Relationship Id="rId10" Type="http://schemas.openxmlformats.org/officeDocument/2006/relationships/hyperlink" Target="https://www.mercadopublico.cl/CMII/Tienda/frm_GCV2_Ficha.aspx?IURL=uPteMZpbYBeM$07IgVUm$08EFecMSuZM0euS4Z$07cbeFMX_05ohEOMPbeteMZpbYBeM" TargetMode="External"/><Relationship Id="rId4" Type="http://schemas.openxmlformats.org/officeDocument/2006/relationships/hyperlink" Target="https://www.mercadopublico.cl/CMII/Tienda/frm_GCV2_Ficha.aspx?IURL=uPteMZpbYBeM_07IUVIm_08EFecMSuZM0euS4Z_07cbeFMX$05ohEOMPbeteMZpbYBeM" TargetMode="External"/><Relationship Id="rId9" Type="http://schemas.openxmlformats.org/officeDocument/2006/relationships/hyperlink" Target="https://www.mercadopublico.cl/Procurement/Modules/RFB/DetailsAcquisition.aspx?qs=rxooJbq8C1ZoGmGPq9sEEg==" TargetMode="External"/><Relationship Id="rId14" Type="http://schemas.openxmlformats.org/officeDocument/2006/relationships/hyperlink" Target="https://www.mercadopublico.cl/Procurement/Modules/RFB/DetailsAcquisition.aspx?qs=qRRlQdpl3lTvWuIb7T7tbA=="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A30D46-F61A-AEBF-28EF-0EFEAFC33FF2}"/>
              </a:ext>
            </a:extLst>
          </p:cNvPr>
          <p:cNvSpPr>
            <a:spLocks noGrp="1"/>
          </p:cNvSpPr>
          <p:nvPr>
            <p:ph type="ctrTitle"/>
          </p:nvPr>
        </p:nvSpPr>
        <p:spPr>
          <a:xfrm>
            <a:off x="1770916" y="1861339"/>
            <a:ext cx="9415244" cy="2387600"/>
          </a:xfrm>
        </p:spPr>
        <p:txBody>
          <a:bodyPr/>
          <a:lstStyle/>
          <a:p>
            <a:r>
              <a:rPr lang="es-CL" dirty="0"/>
              <a:t>Compras Colaborativas</a:t>
            </a:r>
          </a:p>
        </p:txBody>
      </p:sp>
      <p:sp>
        <p:nvSpPr>
          <p:cNvPr id="3" name="Subtítulo 2">
            <a:extLst>
              <a:ext uri="{FF2B5EF4-FFF2-40B4-BE49-F238E27FC236}">
                <a16:creationId xmlns:a16="http://schemas.microsoft.com/office/drawing/2014/main" id="{9D834F71-7876-2555-B1D6-9E3E32171C0A}"/>
              </a:ext>
            </a:extLst>
          </p:cNvPr>
          <p:cNvSpPr>
            <a:spLocks noGrp="1"/>
          </p:cNvSpPr>
          <p:nvPr>
            <p:ph type="subTitle" idx="1"/>
          </p:nvPr>
        </p:nvSpPr>
        <p:spPr>
          <a:xfrm>
            <a:off x="1890659" y="3711066"/>
            <a:ext cx="8172690" cy="632864"/>
          </a:xfrm>
        </p:spPr>
        <p:txBody>
          <a:bodyPr/>
          <a:lstStyle/>
          <a:p>
            <a:pPr defTabSz="609585"/>
            <a:r>
              <a:rPr lang="es-MX" b="1" dirty="0"/>
              <a:t>Dora Ruiz</a:t>
            </a:r>
            <a:r>
              <a:rPr lang="es-MX" dirty="0"/>
              <a:t>, Jefa de División. Dirección ChileCompra</a:t>
            </a:r>
          </a:p>
          <a:p>
            <a:pPr defTabSz="609585"/>
            <a:r>
              <a:rPr lang="es-MX" dirty="0"/>
              <a:t>dora.ruiz@chilecompra.cl</a:t>
            </a:r>
          </a:p>
        </p:txBody>
      </p:sp>
    </p:spTree>
    <p:extLst>
      <p:ext uri="{BB962C8B-B14F-4D97-AF65-F5344CB8AC3E}">
        <p14:creationId xmlns:p14="http://schemas.microsoft.com/office/powerpoint/2010/main" val="3391709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17B19-F4D4-C9BE-1E3A-968DB54485E0}"/>
              </a:ext>
            </a:extLst>
          </p:cNvPr>
          <p:cNvSpPr>
            <a:spLocks noGrp="1"/>
          </p:cNvSpPr>
          <p:nvPr>
            <p:ph type="title"/>
          </p:nvPr>
        </p:nvSpPr>
        <p:spPr/>
        <p:txBody>
          <a:bodyPr/>
          <a:lstStyle/>
          <a:p>
            <a:r>
              <a:rPr lang="es-ES" sz="3600" dirty="0">
                <a:latin typeface="Verdana"/>
                <a:ea typeface="Verdana"/>
              </a:rPr>
              <a:t>Telefonía Móvil y BAM</a:t>
            </a:r>
            <a:endParaRPr lang="es-CL" sz="3600" dirty="0"/>
          </a:p>
        </p:txBody>
      </p:sp>
      <p:sp>
        <p:nvSpPr>
          <p:cNvPr id="11" name="CuadroTexto 10">
            <a:extLst>
              <a:ext uri="{FF2B5EF4-FFF2-40B4-BE49-F238E27FC236}">
                <a16:creationId xmlns:a16="http://schemas.microsoft.com/office/drawing/2014/main" id="{F4674EC4-9E5C-C6C7-EB5E-BF1DD00D1A3A}"/>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DC622E9B-AC71-44D6-F0EA-D8EE04AF29F3}"/>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Rectángulo 3">
            <a:extLst>
              <a:ext uri="{FF2B5EF4-FFF2-40B4-BE49-F238E27FC236}">
                <a16:creationId xmlns:a16="http://schemas.microsoft.com/office/drawing/2014/main" id="{89FC8228-9FBC-0DC7-7D56-BAAE8B3353F8}"/>
              </a:ext>
            </a:extLst>
          </p:cNvPr>
          <p:cNvSpPr/>
          <p:nvPr/>
        </p:nvSpPr>
        <p:spPr>
          <a:xfrm>
            <a:off x="0" y="1635533"/>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Rectángulo 4">
            <a:extLst>
              <a:ext uri="{FF2B5EF4-FFF2-40B4-BE49-F238E27FC236}">
                <a16:creationId xmlns:a16="http://schemas.microsoft.com/office/drawing/2014/main" id="{8699C191-BD87-A2BB-8231-22BB6D02B6EF}"/>
              </a:ext>
            </a:extLst>
          </p:cNvPr>
          <p:cNvSpPr/>
          <p:nvPr/>
        </p:nvSpPr>
        <p:spPr>
          <a:xfrm>
            <a:off x="468891" y="1635533"/>
            <a:ext cx="5627109"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6" name="CuadroTexto 1">
            <a:extLst>
              <a:ext uri="{FF2B5EF4-FFF2-40B4-BE49-F238E27FC236}">
                <a16:creationId xmlns:a16="http://schemas.microsoft.com/office/drawing/2014/main" id="{AD050A4B-4E9D-C3DC-80FD-BB75002C35A4}"/>
              </a:ext>
            </a:extLst>
          </p:cNvPr>
          <p:cNvSpPr txBox="1"/>
          <p:nvPr/>
        </p:nvSpPr>
        <p:spPr>
          <a:xfrm>
            <a:off x="2547914" y="1644989"/>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914377">
              <a:spcBef>
                <a:spcPct val="0"/>
              </a:spcBef>
              <a:spcAft>
                <a:spcPct val="0"/>
              </a:spcAft>
              <a:defRPr/>
            </a:pPr>
            <a:r>
              <a:rPr lang="es-ES" b="1" dirty="0">
                <a:latin typeface="Verdana" panose="020B0604030504040204" pitchFamily="34" charset="0"/>
                <a:ea typeface="Verdana" panose="020B0604030504040204" pitchFamily="34" charset="0"/>
              </a:rPr>
              <a:t>Año 2020</a:t>
            </a:r>
          </a:p>
        </p:txBody>
      </p:sp>
      <p:sp>
        <p:nvSpPr>
          <p:cNvPr id="7" name="Rectángulo 6">
            <a:extLst>
              <a:ext uri="{FF2B5EF4-FFF2-40B4-BE49-F238E27FC236}">
                <a16:creationId xmlns:a16="http://schemas.microsoft.com/office/drawing/2014/main" id="{B875D320-9414-B5A6-8660-352AEFDA973B}"/>
              </a:ext>
            </a:extLst>
          </p:cNvPr>
          <p:cNvSpPr/>
          <p:nvPr/>
        </p:nvSpPr>
        <p:spPr>
          <a:xfrm>
            <a:off x="6282883" y="1635533"/>
            <a:ext cx="5627109"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CuadroTexto 1">
            <a:extLst>
              <a:ext uri="{FF2B5EF4-FFF2-40B4-BE49-F238E27FC236}">
                <a16:creationId xmlns:a16="http://schemas.microsoft.com/office/drawing/2014/main" id="{7C3E4420-A151-4521-0739-E076B5AC7187}"/>
              </a:ext>
            </a:extLst>
          </p:cNvPr>
          <p:cNvSpPr txBox="1"/>
          <p:nvPr/>
        </p:nvSpPr>
        <p:spPr>
          <a:xfrm>
            <a:off x="8361906" y="1644989"/>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914377">
              <a:spcBef>
                <a:spcPct val="0"/>
              </a:spcBef>
              <a:spcAft>
                <a:spcPct val="0"/>
              </a:spcAft>
              <a:defRPr/>
            </a:pPr>
            <a:r>
              <a:rPr lang="es-ES" b="1" dirty="0">
                <a:latin typeface="Verdana" panose="020B0604030504040204" pitchFamily="34" charset="0"/>
                <a:ea typeface="Verdana" panose="020B0604030504040204" pitchFamily="34" charset="0"/>
              </a:rPr>
              <a:t>Año 2021</a:t>
            </a:r>
          </a:p>
        </p:txBody>
      </p:sp>
      <p:sp>
        <p:nvSpPr>
          <p:cNvPr id="9" name="Rectángulo 8">
            <a:extLst>
              <a:ext uri="{FF2B5EF4-FFF2-40B4-BE49-F238E27FC236}">
                <a16:creationId xmlns:a16="http://schemas.microsoft.com/office/drawing/2014/main" id="{3D0A6396-9FD2-82DA-861E-8B342FA2D67B}"/>
              </a:ext>
            </a:extLst>
          </p:cNvPr>
          <p:cNvSpPr/>
          <p:nvPr/>
        </p:nvSpPr>
        <p:spPr>
          <a:xfrm>
            <a:off x="0" y="2098002"/>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0" name="Rectángulo 9">
            <a:extLst>
              <a:ext uri="{FF2B5EF4-FFF2-40B4-BE49-F238E27FC236}">
                <a16:creationId xmlns:a16="http://schemas.microsoft.com/office/drawing/2014/main" id="{0C6F1105-0AB2-4458-0A1C-1D089773F3DA}"/>
              </a:ext>
            </a:extLst>
          </p:cNvPr>
          <p:cNvSpPr/>
          <p:nvPr/>
        </p:nvSpPr>
        <p:spPr>
          <a:xfrm>
            <a:off x="468891" y="2098002"/>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8" name="CuadroTexto 1">
            <a:extLst>
              <a:ext uri="{FF2B5EF4-FFF2-40B4-BE49-F238E27FC236}">
                <a16:creationId xmlns:a16="http://schemas.microsoft.com/office/drawing/2014/main" id="{38F03024-0C55-D6DA-AC93-31626B792A7B}"/>
              </a:ext>
            </a:extLst>
          </p:cNvPr>
          <p:cNvSpPr txBox="1"/>
          <p:nvPr/>
        </p:nvSpPr>
        <p:spPr>
          <a:xfrm>
            <a:off x="570498" y="2097298"/>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914377">
              <a:spcBef>
                <a:spcPct val="0"/>
              </a:spcBef>
              <a:spcAft>
                <a:spcPct val="0"/>
              </a:spcAft>
              <a:defRPr/>
            </a:pPr>
            <a:r>
              <a:rPr lang="es-ES" sz="1600" dirty="0">
                <a:latin typeface="Verdana" panose="020B0604030504040204" pitchFamily="34" charset="0"/>
                <a:ea typeface="Verdana" panose="020B0604030504040204" pitchFamily="34" charset="0"/>
              </a:rPr>
              <a:t>1er Semestre</a:t>
            </a:r>
          </a:p>
        </p:txBody>
      </p:sp>
      <p:sp>
        <p:nvSpPr>
          <p:cNvPr id="23" name="Rectángulo 22">
            <a:extLst>
              <a:ext uri="{FF2B5EF4-FFF2-40B4-BE49-F238E27FC236}">
                <a16:creationId xmlns:a16="http://schemas.microsoft.com/office/drawing/2014/main" id="{06A01B38-2F85-41D0-6B09-21F2A43D6A4D}"/>
              </a:ext>
            </a:extLst>
          </p:cNvPr>
          <p:cNvSpPr/>
          <p:nvPr/>
        </p:nvSpPr>
        <p:spPr>
          <a:xfrm>
            <a:off x="3340844" y="2098002"/>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4" name="CuadroTexto 1">
            <a:extLst>
              <a:ext uri="{FF2B5EF4-FFF2-40B4-BE49-F238E27FC236}">
                <a16:creationId xmlns:a16="http://schemas.microsoft.com/office/drawing/2014/main" id="{9DE2FE60-4550-23A2-216C-E62F22E2A49D}"/>
              </a:ext>
            </a:extLst>
          </p:cNvPr>
          <p:cNvSpPr txBox="1"/>
          <p:nvPr/>
        </p:nvSpPr>
        <p:spPr>
          <a:xfrm>
            <a:off x="3442451" y="2097298"/>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914377">
              <a:spcBef>
                <a:spcPct val="0"/>
              </a:spcBef>
              <a:spcAft>
                <a:spcPct val="0"/>
              </a:spcAft>
              <a:defRPr/>
            </a:pPr>
            <a:r>
              <a:rPr lang="es-ES" sz="1600" dirty="0">
                <a:latin typeface="Verdana" panose="020B0604030504040204" pitchFamily="34" charset="0"/>
                <a:ea typeface="Verdana" panose="020B0604030504040204" pitchFamily="34" charset="0"/>
              </a:rPr>
              <a:t>2do Semestre</a:t>
            </a:r>
          </a:p>
        </p:txBody>
      </p:sp>
      <p:sp>
        <p:nvSpPr>
          <p:cNvPr id="25" name="Rectángulo 24">
            <a:extLst>
              <a:ext uri="{FF2B5EF4-FFF2-40B4-BE49-F238E27FC236}">
                <a16:creationId xmlns:a16="http://schemas.microsoft.com/office/drawing/2014/main" id="{F9A85D75-4E53-D671-D1BE-24FE026F3083}"/>
              </a:ext>
            </a:extLst>
          </p:cNvPr>
          <p:cNvSpPr/>
          <p:nvPr/>
        </p:nvSpPr>
        <p:spPr>
          <a:xfrm>
            <a:off x="6277803" y="2098002"/>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6" name="CuadroTexto 1">
            <a:extLst>
              <a:ext uri="{FF2B5EF4-FFF2-40B4-BE49-F238E27FC236}">
                <a16:creationId xmlns:a16="http://schemas.microsoft.com/office/drawing/2014/main" id="{0B22D338-2B7C-FB56-CC11-10DD3D86B39A}"/>
              </a:ext>
            </a:extLst>
          </p:cNvPr>
          <p:cNvSpPr txBox="1"/>
          <p:nvPr/>
        </p:nvSpPr>
        <p:spPr>
          <a:xfrm>
            <a:off x="6370659" y="2097298"/>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914377">
              <a:spcBef>
                <a:spcPct val="0"/>
              </a:spcBef>
              <a:spcAft>
                <a:spcPct val="0"/>
              </a:spcAft>
              <a:defRPr/>
            </a:pPr>
            <a:r>
              <a:rPr lang="es-ES" sz="1600" dirty="0">
                <a:latin typeface="Verdana" panose="020B0604030504040204" pitchFamily="34" charset="0"/>
                <a:ea typeface="Verdana" panose="020B0604030504040204" pitchFamily="34" charset="0"/>
              </a:rPr>
              <a:t>1er Semestre</a:t>
            </a:r>
          </a:p>
        </p:txBody>
      </p:sp>
      <p:sp>
        <p:nvSpPr>
          <p:cNvPr id="27" name="Rectángulo 26">
            <a:extLst>
              <a:ext uri="{FF2B5EF4-FFF2-40B4-BE49-F238E27FC236}">
                <a16:creationId xmlns:a16="http://schemas.microsoft.com/office/drawing/2014/main" id="{86DFA85A-5B11-9D8D-073A-7FC926EDBA3F}"/>
              </a:ext>
            </a:extLst>
          </p:cNvPr>
          <p:cNvSpPr/>
          <p:nvPr/>
        </p:nvSpPr>
        <p:spPr>
          <a:xfrm>
            <a:off x="9149755" y="2098002"/>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8" name="CuadroTexto 1">
            <a:extLst>
              <a:ext uri="{FF2B5EF4-FFF2-40B4-BE49-F238E27FC236}">
                <a16:creationId xmlns:a16="http://schemas.microsoft.com/office/drawing/2014/main" id="{AA6DCC95-223F-35AE-0EF2-3D98AD87DD4A}"/>
              </a:ext>
            </a:extLst>
          </p:cNvPr>
          <p:cNvSpPr txBox="1"/>
          <p:nvPr/>
        </p:nvSpPr>
        <p:spPr>
          <a:xfrm>
            <a:off x="9251362" y="2097298"/>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914377">
              <a:spcBef>
                <a:spcPct val="0"/>
              </a:spcBef>
              <a:spcAft>
                <a:spcPct val="0"/>
              </a:spcAft>
              <a:defRPr/>
            </a:pPr>
            <a:r>
              <a:rPr lang="es-ES" sz="1600" dirty="0">
                <a:latin typeface="Verdana" panose="020B0604030504040204" pitchFamily="34" charset="0"/>
                <a:ea typeface="Verdana" panose="020B0604030504040204" pitchFamily="34" charset="0"/>
              </a:rPr>
              <a:t>2do Semestre</a:t>
            </a:r>
          </a:p>
        </p:txBody>
      </p:sp>
      <p:sp>
        <p:nvSpPr>
          <p:cNvPr id="30" name="Rectángulo 29">
            <a:extLst>
              <a:ext uri="{FF2B5EF4-FFF2-40B4-BE49-F238E27FC236}">
                <a16:creationId xmlns:a16="http://schemas.microsoft.com/office/drawing/2014/main" id="{55240FD5-4525-EF4D-0AB8-B648B908FB3D}"/>
              </a:ext>
            </a:extLst>
          </p:cNvPr>
          <p:cNvSpPr/>
          <p:nvPr/>
        </p:nvSpPr>
        <p:spPr>
          <a:xfrm>
            <a:off x="473266" y="2560471"/>
            <a:ext cx="2746406" cy="3293209"/>
          </a:xfrm>
          <a:prstGeom prst="rect">
            <a:avLst/>
          </a:prstGeom>
        </p:spPr>
        <p:txBody>
          <a:bodyPr wrap="square" lIns="121920" tIns="60960" rIns="121920" bIns="60960" anchor="t">
            <a:spAutoFit/>
          </a:bodyPr>
          <a:lstStyle/>
          <a:p>
            <a:pPr algn="ctr" defTabSz="609585"/>
            <a:r>
              <a:rPr lang="es-CL" sz="1400" b="1" dirty="0">
                <a:latin typeface="Verdana"/>
                <a:ea typeface="Verdana"/>
              </a:rPr>
              <a:t>ID 1060323-1-LR20</a:t>
            </a:r>
          </a:p>
          <a:p>
            <a:pPr algn="ctr" defTabSz="609585"/>
            <a:endParaRPr lang="es-CL" sz="1400" dirty="0">
              <a:latin typeface="Verdana"/>
              <a:ea typeface="Verdana"/>
            </a:endParaRPr>
          </a:p>
          <a:p>
            <a:pPr algn="ctr" defTabSz="609585"/>
            <a:r>
              <a:rPr lang="es-CL" sz="1400" b="1" dirty="0">
                <a:latin typeface="Verdana"/>
                <a:ea typeface="Verdana"/>
              </a:rPr>
              <a:t>56</a:t>
            </a:r>
            <a:r>
              <a:rPr lang="es-CL" sz="1400" dirty="0">
                <a:latin typeface="Verdana"/>
                <a:ea typeface="Verdana"/>
              </a:rPr>
              <a:t> Organismos Públicos</a:t>
            </a:r>
          </a:p>
          <a:p>
            <a:pPr algn="ctr" defTabSz="609585"/>
            <a:r>
              <a:rPr lang="es-CL" sz="1400" b="1" dirty="0">
                <a:latin typeface="Verdana"/>
                <a:ea typeface="Verdana"/>
              </a:rPr>
              <a:t>3.227 </a:t>
            </a:r>
            <a:r>
              <a:rPr lang="es-CL" sz="1400" dirty="0">
                <a:latin typeface="Verdana"/>
                <a:ea typeface="Verdana"/>
              </a:rPr>
              <a:t>Planes con equipo, </a:t>
            </a:r>
          </a:p>
          <a:p>
            <a:pPr algn="ctr" defTabSz="609585"/>
            <a:r>
              <a:rPr lang="es-CL" sz="1400" dirty="0">
                <a:latin typeface="Verdana"/>
                <a:ea typeface="Verdana"/>
              </a:rPr>
              <a:t>sin equipos y BAM</a:t>
            </a:r>
          </a:p>
          <a:p>
            <a:pPr algn="ctr" defTabSz="609585"/>
            <a:endParaRPr lang="es-CL" sz="1400" dirty="0">
              <a:latin typeface="Verdana"/>
              <a:ea typeface="Verdana"/>
            </a:endParaRPr>
          </a:p>
          <a:p>
            <a:pPr algn="ctr" defTabSz="609585"/>
            <a:r>
              <a:rPr lang="es-CL" sz="1400" b="1" dirty="0">
                <a:latin typeface="Verdana"/>
                <a:ea typeface="Verdana"/>
              </a:rPr>
              <a:t>Monto Total PPTO: </a:t>
            </a:r>
          </a:p>
          <a:p>
            <a:pPr algn="ctr" defTabSz="609585"/>
            <a:r>
              <a:rPr lang="es-CL" sz="1400" dirty="0">
                <a:latin typeface="Verdana"/>
                <a:ea typeface="Verdana"/>
              </a:rPr>
              <a:t> $ 1.564.593.877​</a:t>
            </a:r>
          </a:p>
          <a:p>
            <a:pPr algn="ctr" defTabSz="609585"/>
            <a:endParaRPr lang="es-CL" sz="1400" dirty="0">
              <a:latin typeface="Verdana"/>
              <a:ea typeface="Verdana"/>
            </a:endParaRPr>
          </a:p>
          <a:p>
            <a:pPr algn="ctr" defTabSz="609585"/>
            <a:r>
              <a:rPr lang="es-CL" sz="1400" b="1" dirty="0">
                <a:latin typeface="Verdana"/>
                <a:ea typeface="Verdana"/>
              </a:rPr>
              <a:t>Monto adjudicado: </a:t>
            </a:r>
          </a:p>
          <a:p>
            <a:pPr algn="ctr" defTabSz="609585"/>
            <a:r>
              <a:rPr lang="es-CL" sz="1400" dirty="0">
                <a:latin typeface="Verdana"/>
                <a:ea typeface="Verdana"/>
              </a:rPr>
              <a:t>$ 334.888.004</a:t>
            </a:r>
            <a:r>
              <a:rPr lang="es-CL" sz="1400" b="1" dirty="0">
                <a:latin typeface="Verdana"/>
                <a:ea typeface="Verdana"/>
              </a:rPr>
              <a:t>​</a:t>
            </a:r>
          </a:p>
          <a:p>
            <a:pPr algn="ctr" defTabSz="609585"/>
            <a:endParaRPr lang="en-US" sz="1200" dirty="0">
              <a:latin typeface="Verdana"/>
              <a:ea typeface="Verdana"/>
            </a:endParaRPr>
          </a:p>
          <a:p>
            <a:pPr algn="ctr" defTabSz="609585"/>
            <a:r>
              <a:rPr lang="en-US" sz="1200" dirty="0" err="1">
                <a:latin typeface="Verdana"/>
                <a:ea typeface="Verdana"/>
              </a:rPr>
              <a:t>Ahorro</a:t>
            </a:r>
            <a:r>
              <a:rPr lang="en-US" sz="1200" dirty="0">
                <a:latin typeface="Verdana"/>
                <a:ea typeface="Verdana"/>
              </a:rPr>
              <a:t>: </a:t>
            </a:r>
          </a:p>
          <a:p>
            <a:pPr algn="ctr" defTabSz="609585"/>
            <a:r>
              <a:rPr lang="en-US" sz="2800" b="1" dirty="0">
                <a:latin typeface="Verdana"/>
                <a:ea typeface="Verdana"/>
              </a:rPr>
              <a:t>79 %</a:t>
            </a:r>
          </a:p>
        </p:txBody>
      </p:sp>
      <p:sp>
        <p:nvSpPr>
          <p:cNvPr id="31" name="Rectángulo 30">
            <a:extLst>
              <a:ext uri="{FF2B5EF4-FFF2-40B4-BE49-F238E27FC236}">
                <a16:creationId xmlns:a16="http://schemas.microsoft.com/office/drawing/2014/main" id="{E0FAD61B-AA30-6A79-6F44-DA6792BA5A6B}"/>
              </a:ext>
            </a:extLst>
          </p:cNvPr>
          <p:cNvSpPr/>
          <p:nvPr/>
        </p:nvSpPr>
        <p:spPr>
          <a:xfrm>
            <a:off x="3339434" y="2560471"/>
            <a:ext cx="2746406" cy="3293209"/>
          </a:xfrm>
          <a:prstGeom prst="rect">
            <a:avLst/>
          </a:prstGeom>
        </p:spPr>
        <p:txBody>
          <a:bodyPr wrap="square" lIns="121920" tIns="60960" rIns="121920" bIns="60960" anchor="t">
            <a:spAutoFit/>
          </a:bodyPr>
          <a:lstStyle/>
          <a:p>
            <a:pPr algn="ctr" defTabSz="609585"/>
            <a:r>
              <a:rPr lang="es-CL" sz="1400" b="1" dirty="0">
                <a:latin typeface="Verdana" panose="020B0604030504040204" pitchFamily="34" charset="0"/>
                <a:ea typeface="Verdana" panose="020B0604030504040204" pitchFamily="34" charset="0"/>
              </a:rPr>
              <a:t>ID 1122317-8-LR20</a:t>
            </a:r>
          </a:p>
          <a:p>
            <a:pPr algn="ctr" defTabSz="609585"/>
            <a:endParaRPr lang="es-CL" sz="1400" b="1"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34</a:t>
            </a:r>
            <a:r>
              <a:rPr lang="es-CL" sz="1400" dirty="0">
                <a:latin typeface="Verdana" panose="020B0604030504040204" pitchFamily="34" charset="0"/>
                <a:ea typeface="Verdana" panose="020B0604030504040204" pitchFamily="34" charset="0"/>
                <a:cs typeface="Segoe UI"/>
              </a:rPr>
              <a:t> Organismos Públicos</a:t>
            </a:r>
            <a:endParaRPr lang="en-US"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rPr>
              <a:t>5.184 </a:t>
            </a:r>
            <a:r>
              <a:rPr lang="es-CL" sz="1400" dirty="0">
                <a:latin typeface="Verdana" panose="020B0604030504040204" pitchFamily="34" charset="0"/>
                <a:ea typeface="Verdana" panose="020B0604030504040204" pitchFamily="34" charset="0"/>
              </a:rPr>
              <a:t>Planes con equipo, </a:t>
            </a:r>
          </a:p>
          <a:p>
            <a:pPr algn="ctr" defTabSz="609585"/>
            <a:r>
              <a:rPr lang="es-CL" sz="1400" dirty="0">
                <a:latin typeface="Verdana" panose="020B0604030504040204" pitchFamily="34" charset="0"/>
                <a:ea typeface="Verdana" panose="020B0604030504040204" pitchFamily="34" charset="0"/>
              </a:rPr>
              <a:t>sin equipos y BAM</a:t>
            </a:r>
          </a:p>
          <a:p>
            <a:pPr algn="ctr" defTabSz="609585"/>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Total PPTO: </a:t>
            </a:r>
          </a:p>
          <a:p>
            <a:pPr algn="ctr" defTabSz="609585"/>
            <a:r>
              <a:rPr lang="es-CL" sz="1400" dirty="0">
                <a:latin typeface="Verdana" panose="020B0604030504040204" pitchFamily="34" charset="0"/>
                <a:ea typeface="Verdana" panose="020B0604030504040204" pitchFamily="34" charset="0"/>
                <a:cs typeface="Segoe UI"/>
              </a:rPr>
              <a:t>$</a:t>
            </a:r>
            <a:r>
              <a:rPr lang="es-CL" sz="1400" b="1" dirty="0">
                <a:latin typeface="Verdana" panose="020B0604030504040204" pitchFamily="34" charset="0"/>
                <a:ea typeface="Verdana" panose="020B0604030504040204" pitchFamily="34" charset="0"/>
                <a:cs typeface="Segoe UI"/>
              </a:rPr>
              <a:t> </a:t>
            </a:r>
            <a:r>
              <a:rPr lang="es-CL" sz="1400" dirty="0">
                <a:latin typeface="Verdana" panose="020B0604030504040204" pitchFamily="34" charset="0"/>
                <a:ea typeface="Verdana" panose="020B0604030504040204" pitchFamily="34" charset="0"/>
              </a:rPr>
              <a:t>1.183.381.326 </a:t>
            </a:r>
            <a:endParaRPr lang="en-US" sz="1400" dirty="0">
              <a:latin typeface="Verdana" panose="020B0604030504040204" pitchFamily="34" charset="0"/>
              <a:ea typeface="Verdana" panose="020B0604030504040204" pitchFamily="34" charset="0"/>
            </a:endParaRPr>
          </a:p>
          <a:p>
            <a:pPr algn="ctr" defTabSz="609585"/>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adjudicado:</a:t>
            </a:r>
          </a:p>
          <a:p>
            <a:pPr algn="ctr" defTabSz="609585"/>
            <a:r>
              <a:rPr lang="es-CL" sz="1400" dirty="0">
                <a:latin typeface="Verdana" panose="020B0604030504040204" pitchFamily="34" charset="0"/>
                <a:ea typeface="Verdana" panose="020B0604030504040204" pitchFamily="34" charset="0"/>
              </a:rPr>
              <a:t>$ 359.390.106 </a:t>
            </a:r>
            <a:endParaRPr lang="en-US" sz="1400" dirty="0">
              <a:latin typeface="Verdana" panose="020B0604030504040204" pitchFamily="34" charset="0"/>
              <a:ea typeface="Verdana" panose="020B0604030504040204" pitchFamily="34" charset="0"/>
              <a:cs typeface="Segoe UI"/>
            </a:endParaRPr>
          </a:p>
          <a:p>
            <a:pPr algn="ctr" defTabSz="609585"/>
            <a:endParaRPr lang="en-US" sz="1200" dirty="0">
              <a:latin typeface="Verdana"/>
              <a:ea typeface="Verdana"/>
            </a:endParaRPr>
          </a:p>
          <a:p>
            <a:pPr algn="ctr" defTabSz="609585"/>
            <a:r>
              <a:rPr lang="en-US" sz="1200" dirty="0" err="1">
                <a:latin typeface="Verdana"/>
                <a:ea typeface="Verdana"/>
              </a:rPr>
              <a:t>Ahorro</a:t>
            </a:r>
            <a:r>
              <a:rPr lang="en-US" sz="1200" dirty="0">
                <a:latin typeface="Verdana"/>
                <a:ea typeface="Verdana"/>
              </a:rPr>
              <a:t>: </a:t>
            </a:r>
          </a:p>
          <a:p>
            <a:pPr algn="ctr" defTabSz="609585"/>
            <a:r>
              <a:rPr lang="en-US" sz="2800" b="1" dirty="0">
                <a:latin typeface="Verdana"/>
                <a:ea typeface="Verdana"/>
              </a:rPr>
              <a:t>70 %</a:t>
            </a:r>
          </a:p>
        </p:txBody>
      </p:sp>
      <p:sp>
        <p:nvSpPr>
          <p:cNvPr id="33" name="Rectángulo 32">
            <a:extLst>
              <a:ext uri="{FF2B5EF4-FFF2-40B4-BE49-F238E27FC236}">
                <a16:creationId xmlns:a16="http://schemas.microsoft.com/office/drawing/2014/main" id="{7FEF79C4-0100-B816-7F01-2A22CEF5F1D1}"/>
              </a:ext>
            </a:extLst>
          </p:cNvPr>
          <p:cNvSpPr/>
          <p:nvPr/>
        </p:nvSpPr>
        <p:spPr>
          <a:xfrm>
            <a:off x="6286553" y="2560471"/>
            <a:ext cx="2746406" cy="3354765"/>
          </a:xfrm>
          <a:prstGeom prst="rect">
            <a:avLst/>
          </a:prstGeom>
        </p:spPr>
        <p:txBody>
          <a:bodyPr wrap="square" lIns="121920" tIns="60960" rIns="121920" bIns="60960" anchor="t">
            <a:spAutoFit/>
          </a:bodyPr>
          <a:lstStyle/>
          <a:p>
            <a:pPr algn="ctr" defTabSz="609585"/>
            <a:r>
              <a:rPr lang="es-CL" sz="1400" b="1" dirty="0">
                <a:latin typeface="Verdana" panose="020B0604030504040204" pitchFamily="34" charset="0"/>
                <a:ea typeface="Verdana" panose="020B0604030504040204" pitchFamily="34" charset="0"/>
              </a:rPr>
              <a:t>ID 1122317-11-LR21</a:t>
            </a:r>
            <a:endParaRPr lang="es-CL" sz="1400" b="1" dirty="0">
              <a:latin typeface="Verdana" panose="020B0604030504040204" pitchFamily="34" charset="0"/>
              <a:ea typeface="Verdana" panose="020B0604030504040204" pitchFamily="34" charset="0"/>
              <a:cs typeface="Segoe UI"/>
            </a:endParaRPr>
          </a:p>
          <a:p>
            <a:pPr algn="ctr" defTabSz="609585"/>
            <a:endParaRPr lang="es-CL" sz="1400" b="1"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41</a:t>
            </a:r>
            <a:r>
              <a:rPr lang="es-CL" sz="1400" dirty="0">
                <a:latin typeface="Verdana" panose="020B0604030504040204" pitchFamily="34" charset="0"/>
                <a:ea typeface="Verdana" panose="020B0604030504040204" pitchFamily="34" charset="0"/>
                <a:cs typeface="Segoe UI"/>
              </a:rPr>
              <a:t> Organismos Públicos</a:t>
            </a:r>
          </a:p>
          <a:p>
            <a:pPr algn="ctr" defTabSz="609585"/>
            <a:r>
              <a:rPr lang="es-CL" sz="1400" b="1" dirty="0">
                <a:latin typeface="Verdana" panose="020B0604030504040204" pitchFamily="34" charset="0"/>
                <a:ea typeface="Verdana" panose="020B0604030504040204" pitchFamily="34" charset="0"/>
                <a:cs typeface="Segoe UI"/>
              </a:rPr>
              <a:t>3.978</a:t>
            </a:r>
            <a:r>
              <a:rPr lang="es-CL" sz="1400" dirty="0">
                <a:latin typeface="Verdana" panose="020B0604030504040204" pitchFamily="34" charset="0"/>
                <a:ea typeface="Verdana" panose="020B0604030504040204" pitchFamily="34" charset="0"/>
                <a:cs typeface="Segoe UI"/>
              </a:rPr>
              <a:t> </a:t>
            </a:r>
            <a:r>
              <a:rPr lang="es-CL" sz="1400" dirty="0">
                <a:latin typeface="Verdana" panose="020B0604030504040204" pitchFamily="34" charset="0"/>
                <a:ea typeface="Verdana" panose="020B0604030504040204" pitchFamily="34" charset="0"/>
              </a:rPr>
              <a:t>Planes con equipo, </a:t>
            </a:r>
          </a:p>
          <a:p>
            <a:pPr algn="ctr" defTabSz="609585"/>
            <a:r>
              <a:rPr lang="es-CL" sz="1400" dirty="0">
                <a:latin typeface="Verdana" panose="020B0604030504040204" pitchFamily="34" charset="0"/>
                <a:ea typeface="Verdana" panose="020B0604030504040204" pitchFamily="34" charset="0"/>
              </a:rPr>
              <a:t>sin equipos y BAM</a:t>
            </a:r>
          </a:p>
          <a:p>
            <a:pPr algn="ctr" defTabSz="609585"/>
            <a:endParaRPr lang="en-US"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Total PPTO: </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cs typeface="Segoe UI"/>
              </a:rPr>
              <a:t>$ 1.341.622.470</a:t>
            </a:r>
            <a:r>
              <a:rPr lang="es-CL" sz="1400" dirty="0">
                <a:latin typeface="Verdana" panose="020B0604030504040204" pitchFamily="34" charset="0"/>
                <a:ea typeface="Verdana" panose="020B0604030504040204" pitchFamily="34" charset="0"/>
              </a:rPr>
              <a:t> </a:t>
            </a:r>
            <a:endParaRPr lang="es-CL" sz="1400" dirty="0">
              <a:latin typeface="Verdana" panose="020B0604030504040204" pitchFamily="34" charset="0"/>
              <a:ea typeface="Verdana" panose="020B0604030504040204" pitchFamily="34" charset="0"/>
              <a:cs typeface="Segoe UI"/>
            </a:endParaRPr>
          </a:p>
          <a:p>
            <a:pPr algn="ctr" defTabSz="609585"/>
            <a:endParaRPr lang="es-CL" sz="1400" b="1"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adjudicado</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cs typeface="Segoe UI"/>
              </a:rPr>
              <a:t>$ 239.867.802 </a:t>
            </a:r>
            <a:endParaRPr lang="en-US" sz="1400" dirty="0">
              <a:latin typeface="Verdana" panose="020B0604030504040204" pitchFamily="34" charset="0"/>
              <a:ea typeface="Verdana" panose="020B0604030504040204" pitchFamily="34" charset="0"/>
              <a:cs typeface="Segoe UI"/>
            </a:endParaRPr>
          </a:p>
          <a:p>
            <a:pPr algn="ctr" defTabSz="609585"/>
            <a:endParaRPr lang="en-US" sz="1400" b="1" dirty="0">
              <a:latin typeface="Verdana" panose="020B0604030504040204" pitchFamily="34" charset="0"/>
              <a:ea typeface="Verdana" panose="020B0604030504040204" pitchFamily="34" charset="0"/>
              <a:cs typeface="Segoe UI"/>
            </a:endParaRPr>
          </a:p>
          <a:p>
            <a:pPr algn="ctr" defTabSz="609585"/>
            <a:r>
              <a:rPr lang="en-US" sz="1400" b="1" dirty="0" err="1">
                <a:latin typeface="Verdana" panose="020B0604030504040204" pitchFamily="34" charset="0"/>
                <a:ea typeface="Verdana" panose="020B0604030504040204" pitchFamily="34" charset="0"/>
                <a:cs typeface="Segoe UI"/>
              </a:rPr>
              <a:t>Ahorro</a:t>
            </a:r>
            <a:r>
              <a:rPr lang="en-US" sz="1400" b="1" dirty="0">
                <a:latin typeface="Verdana" panose="020B0604030504040204" pitchFamily="34" charset="0"/>
                <a:ea typeface="Verdana" panose="020B0604030504040204" pitchFamily="34" charset="0"/>
                <a:cs typeface="Segoe UI"/>
              </a:rPr>
              <a:t>: </a:t>
            </a:r>
            <a:endParaRPr lang="en-US" sz="1400" dirty="0">
              <a:latin typeface="Verdana" panose="020B0604030504040204" pitchFamily="34" charset="0"/>
              <a:ea typeface="Verdana" panose="020B0604030504040204" pitchFamily="34" charset="0"/>
              <a:cs typeface="Segoe UI"/>
            </a:endParaRPr>
          </a:p>
          <a:p>
            <a:pPr algn="ctr" defTabSz="609585"/>
            <a:r>
              <a:rPr lang="en-US" sz="2800" b="1" dirty="0">
                <a:latin typeface="Verdana"/>
                <a:ea typeface="Verdana"/>
              </a:rPr>
              <a:t>82 %</a:t>
            </a:r>
          </a:p>
        </p:txBody>
      </p:sp>
      <p:sp>
        <p:nvSpPr>
          <p:cNvPr id="35" name="Rectángulo 34">
            <a:extLst>
              <a:ext uri="{FF2B5EF4-FFF2-40B4-BE49-F238E27FC236}">
                <a16:creationId xmlns:a16="http://schemas.microsoft.com/office/drawing/2014/main" id="{8015D454-A1F3-C79B-A4BD-DACC7CFCD129}"/>
              </a:ext>
            </a:extLst>
          </p:cNvPr>
          <p:cNvSpPr/>
          <p:nvPr/>
        </p:nvSpPr>
        <p:spPr>
          <a:xfrm>
            <a:off x="9158505" y="2560471"/>
            <a:ext cx="2746406" cy="3354765"/>
          </a:xfrm>
          <a:prstGeom prst="rect">
            <a:avLst/>
          </a:prstGeom>
        </p:spPr>
        <p:txBody>
          <a:bodyPr wrap="square" lIns="121920" tIns="60960" rIns="121920" bIns="60960" anchor="t">
            <a:spAutoFit/>
          </a:bodyPr>
          <a:lstStyle/>
          <a:p>
            <a:pPr algn="ctr" defTabSz="609585"/>
            <a:r>
              <a:rPr lang="es-CL" sz="1400" b="1" dirty="0">
                <a:latin typeface="Verdana"/>
                <a:ea typeface="Verdana"/>
              </a:rPr>
              <a:t>ID 1122317-16-LR21</a:t>
            </a:r>
          </a:p>
          <a:p>
            <a:pPr algn="ctr" defTabSz="609585"/>
            <a:endParaRPr lang="es-CL" sz="1400" b="1" dirty="0">
              <a:latin typeface="Verdana" panose="020B0604030504040204" pitchFamily="34" charset="0"/>
              <a:ea typeface="Verdana" panose="020B0604030504040204" pitchFamily="34" charset="0"/>
              <a:cs typeface="Segoe UI"/>
            </a:endParaRPr>
          </a:p>
          <a:p>
            <a:pPr algn="ctr" defTabSz="609585"/>
            <a:r>
              <a:rPr lang="es-CL" sz="1400" b="1" dirty="0">
                <a:latin typeface="Verdana"/>
                <a:ea typeface="Verdana"/>
                <a:cs typeface="Segoe UI"/>
              </a:rPr>
              <a:t>32</a:t>
            </a:r>
            <a:r>
              <a:rPr lang="es-CL" sz="1400" dirty="0">
                <a:latin typeface="Verdana"/>
                <a:ea typeface="Verdana"/>
                <a:cs typeface="Segoe UI"/>
              </a:rPr>
              <a:t> Organismos Públicos</a:t>
            </a:r>
          </a:p>
          <a:p>
            <a:pPr algn="ctr" defTabSz="609585"/>
            <a:r>
              <a:rPr lang="es-CL" sz="1400" b="1" dirty="0">
                <a:latin typeface="Verdana"/>
                <a:ea typeface="Verdana"/>
                <a:cs typeface="Segoe UI"/>
              </a:rPr>
              <a:t>2.806 </a:t>
            </a:r>
            <a:r>
              <a:rPr lang="es-CL" sz="1400" dirty="0">
                <a:latin typeface="Verdana"/>
                <a:ea typeface="Verdana"/>
              </a:rPr>
              <a:t>Planes con equipo, </a:t>
            </a:r>
          </a:p>
          <a:p>
            <a:pPr algn="ctr" defTabSz="609585"/>
            <a:r>
              <a:rPr lang="es-CL" sz="1400" dirty="0">
                <a:latin typeface="Verdana"/>
                <a:ea typeface="Verdana"/>
              </a:rPr>
              <a:t>sin equipos y BAM</a:t>
            </a:r>
          </a:p>
          <a:p>
            <a:pPr algn="ctr" defTabSz="609585"/>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a:ea typeface="Verdana"/>
                <a:cs typeface="Segoe UI"/>
              </a:rPr>
              <a:t>Monto Total PPTO: </a:t>
            </a:r>
            <a:endParaRPr lang="en-US" sz="1400" dirty="0">
              <a:latin typeface="Verdana"/>
              <a:ea typeface="Verdana"/>
              <a:cs typeface="Segoe UI"/>
            </a:endParaRPr>
          </a:p>
          <a:p>
            <a:pPr algn="ctr" defTabSz="609585"/>
            <a:r>
              <a:rPr lang="es-CL" sz="1400" dirty="0">
                <a:latin typeface="Verdana"/>
                <a:ea typeface="Verdana"/>
                <a:cs typeface="Segoe UI"/>
              </a:rPr>
              <a:t>$ 481.709.327</a:t>
            </a:r>
            <a:r>
              <a:rPr lang="es-CL" sz="1400" dirty="0">
                <a:latin typeface="Verdana"/>
                <a:ea typeface="Verdana"/>
              </a:rPr>
              <a:t> </a:t>
            </a:r>
            <a:endParaRPr lang="es-CL" sz="1400" dirty="0">
              <a:latin typeface="Verdana" panose="020B0604030504040204" pitchFamily="34" charset="0"/>
              <a:ea typeface="Verdana" panose="020B0604030504040204" pitchFamily="34" charset="0"/>
              <a:cs typeface="Segoe UI"/>
            </a:endParaRPr>
          </a:p>
          <a:p>
            <a:pPr algn="ctr" defTabSz="609585"/>
            <a:endParaRPr lang="es-CL" sz="1400" dirty="0">
              <a:latin typeface="Verdana"/>
              <a:ea typeface="Verdana"/>
              <a:cs typeface="Segoe UI"/>
            </a:endParaRPr>
          </a:p>
          <a:p>
            <a:pPr algn="ctr" defTabSz="609585"/>
            <a:r>
              <a:rPr lang="es-CL" sz="1400" b="1" dirty="0">
                <a:latin typeface="Verdana"/>
                <a:ea typeface="Verdana"/>
                <a:cs typeface="Segoe UI"/>
              </a:rPr>
              <a:t>Monto adjudicado</a:t>
            </a:r>
            <a:endParaRPr lang="en-US" sz="1400" dirty="0">
              <a:latin typeface="Verdana"/>
              <a:ea typeface="Verdana"/>
              <a:cs typeface="Segoe UI"/>
            </a:endParaRPr>
          </a:p>
          <a:p>
            <a:pPr algn="ctr" defTabSz="609585"/>
            <a:r>
              <a:rPr lang="es-CL" sz="1400" dirty="0">
                <a:latin typeface="Verdana"/>
                <a:ea typeface="Verdana"/>
                <a:cs typeface="Segoe UI"/>
              </a:rPr>
              <a:t>$ 162.851.058 </a:t>
            </a:r>
          </a:p>
          <a:p>
            <a:pPr algn="ctr" defTabSz="609585"/>
            <a:endParaRPr lang="en-US" sz="1400" dirty="0">
              <a:latin typeface="Verdana" panose="020B0604030504040204" pitchFamily="34" charset="0"/>
              <a:ea typeface="Verdana" panose="020B0604030504040204" pitchFamily="34" charset="0"/>
              <a:cs typeface="Segoe UI"/>
            </a:endParaRPr>
          </a:p>
          <a:p>
            <a:pPr algn="ctr" defTabSz="609585"/>
            <a:r>
              <a:rPr lang="en-US" sz="1400" b="1" dirty="0" err="1">
                <a:latin typeface="Verdana"/>
                <a:ea typeface="Verdana"/>
                <a:cs typeface="Segoe UI"/>
              </a:rPr>
              <a:t>Ahorro</a:t>
            </a:r>
            <a:r>
              <a:rPr lang="en-US" sz="1400" b="1" dirty="0">
                <a:latin typeface="Verdana"/>
                <a:ea typeface="Verdana"/>
                <a:cs typeface="Segoe UI"/>
              </a:rPr>
              <a:t>: </a:t>
            </a:r>
            <a:endParaRPr lang="en-US" sz="1400" dirty="0">
              <a:latin typeface="Verdana"/>
              <a:ea typeface="Verdana"/>
              <a:cs typeface="Segoe UI"/>
            </a:endParaRPr>
          </a:p>
          <a:p>
            <a:pPr algn="ctr" defTabSz="609585"/>
            <a:r>
              <a:rPr lang="en-US" sz="1400" b="1" dirty="0">
                <a:latin typeface="Verdana"/>
                <a:ea typeface="Verdana"/>
                <a:cs typeface="Segoe UI"/>
              </a:rPr>
              <a:t> </a:t>
            </a:r>
            <a:r>
              <a:rPr lang="en-US" sz="2800" b="1" dirty="0">
                <a:latin typeface="Verdana"/>
                <a:ea typeface="Verdana"/>
              </a:rPr>
              <a:t>66 %</a:t>
            </a:r>
          </a:p>
        </p:txBody>
      </p:sp>
      <p:cxnSp>
        <p:nvCxnSpPr>
          <p:cNvPr id="37" name="Conector recto 36">
            <a:extLst>
              <a:ext uri="{FF2B5EF4-FFF2-40B4-BE49-F238E27FC236}">
                <a16:creationId xmlns:a16="http://schemas.microsoft.com/office/drawing/2014/main" id="{36F53D37-824F-265A-9522-005E3F6E9103}"/>
              </a:ext>
            </a:extLst>
          </p:cNvPr>
          <p:cNvCxnSpPr/>
          <p:nvPr/>
        </p:nvCxnSpPr>
        <p:spPr>
          <a:xfrm>
            <a:off x="3282445" y="2560471"/>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Conector recto 37">
            <a:extLst>
              <a:ext uri="{FF2B5EF4-FFF2-40B4-BE49-F238E27FC236}">
                <a16:creationId xmlns:a16="http://schemas.microsoft.com/office/drawing/2014/main" id="{FFA1B0DA-81AB-7C64-A3BC-4B9F22717FA9}"/>
              </a:ext>
            </a:extLst>
          </p:cNvPr>
          <p:cNvCxnSpPr/>
          <p:nvPr/>
        </p:nvCxnSpPr>
        <p:spPr>
          <a:xfrm>
            <a:off x="6117085" y="2560471"/>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9" name="Conector recto 38">
            <a:extLst>
              <a:ext uri="{FF2B5EF4-FFF2-40B4-BE49-F238E27FC236}">
                <a16:creationId xmlns:a16="http://schemas.microsoft.com/office/drawing/2014/main" id="{4AE316A0-B76C-F942-B36B-C582BB814042}"/>
              </a:ext>
            </a:extLst>
          </p:cNvPr>
          <p:cNvCxnSpPr/>
          <p:nvPr/>
        </p:nvCxnSpPr>
        <p:spPr>
          <a:xfrm>
            <a:off x="9087042" y="2560471"/>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0114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17B19-F4D4-C9BE-1E3A-968DB54485E0}"/>
              </a:ext>
            </a:extLst>
          </p:cNvPr>
          <p:cNvSpPr>
            <a:spLocks noGrp="1"/>
          </p:cNvSpPr>
          <p:nvPr>
            <p:ph type="title"/>
          </p:nvPr>
        </p:nvSpPr>
        <p:spPr/>
        <p:txBody>
          <a:bodyPr/>
          <a:lstStyle/>
          <a:p>
            <a:r>
              <a:rPr lang="es-ES" sz="3600" dirty="0">
                <a:latin typeface="Verdana"/>
                <a:ea typeface="Verdana"/>
              </a:rPr>
              <a:t>Telefonía Móvil y BAM</a:t>
            </a:r>
            <a:endParaRPr lang="es-CL" sz="3600" dirty="0"/>
          </a:p>
        </p:txBody>
      </p:sp>
      <p:sp>
        <p:nvSpPr>
          <p:cNvPr id="11" name="CuadroTexto 10">
            <a:extLst>
              <a:ext uri="{FF2B5EF4-FFF2-40B4-BE49-F238E27FC236}">
                <a16:creationId xmlns:a16="http://schemas.microsoft.com/office/drawing/2014/main" id="{F4674EC4-9E5C-C6C7-EB5E-BF1DD00D1A3A}"/>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DC622E9B-AC71-44D6-F0EA-D8EE04AF29F3}"/>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Rectángulo 3">
            <a:extLst>
              <a:ext uri="{FF2B5EF4-FFF2-40B4-BE49-F238E27FC236}">
                <a16:creationId xmlns:a16="http://schemas.microsoft.com/office/drawing/2014/main" id="{89FC8228-9FBC-0DC7-7D56-BAAE8B3353F8}"/>
              </a:ext>
            </a:extLst>
          </p:cNvPr>
          <p:cNvSpPr/>
          <p:nvPr/>
        </p:nvSpPr>
        <p:spPr>
          <a:xfrm>
            <a:off x="0" y="1645693"/>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5" name="Rectángulo 4">
            <a:extLst>
              <a:ext uri="{FF2B5EF4-FFF2-40B4-BE49-F238E27FC236}">
                <a16:creationId xmlns:a16="http://schemas.microsoft.com/office/drawing/2014/main" id="{8699C191-BD87-A2BB-8231-22BB6D02B6EF}"/>
              </a:ext>
            </a:extLst>
          </p:cNvPr>
          <p:cNvSpPr/>
          <p:nvPr/>
        </p:nvSpPr>
        <p:spPr>
          <a:xfrm>
            <a:off x="468891" y="1645693"/>
            <a:ext cx="5627109"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rgbClr val="FFFFFF"/>
              </a:solidFill>
              <a:effectLst/>
              <a:uLnTx/>
              <a:uFillTx/>
              <a:latin typeface="Trebuchet MS" panose="020B0603020202020204"/>
              <a:ea typeface="+mn-ea"/>
              <a:cs typeface="+mn-cs"/>
            </a:endParaRPr>
          </a:p>
        </p:txBody>
      </p:sp>
      <p:sp>
        <p:nvSpPr>
          <p:cNvPr id="6" name="CuadroTexto 1">
            <a:extLst>
              <a:ext uri="{FF2B5EF4-FFF2-40B4-BE49-F238E27FC236}">
                <a16:creationId xmlns:a16="http://schemas.microsoft.com/office/drawing/2014/main" id="{AD050A4B-4E9D-C3DC-80FD-BB75002C35A4}"/>
              </a:ext>
            </a:extLst>
          </p:cNvPr>
          <p:cNvSpPr txBox="1"/>
          <p:nvPr/>
        </p:nvSpPr>
        <p:spPr>
          <a:xfrm>
            <a:off x="2547914" y="1655149"/>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2022</a:t>
            </a:r>
          </a:p>
        </p:txBody>
      </p:sp>
      <p:sp>
        <p:nvSpPr>
          <p:cNvPr id="7" name="Rectángulo 6">
            <a:extLst>
              <a:ext uri="{FF2B5EF4-FFF2-40B4-BE49-F238E27FC236}">
                <a16:creationId xmlns:a16="http://schemas.microsoft.com/office/drawing/2014/main" id="{B875D320-9414-B5A6-8660-352AEFDA973B}"/>
              </a:ext>
            </a:extLst>
          </p:cNvPr>
          <p:cNvSpPr/>
          <p:nvPr/>
        </p:nvSpPr>
        <p:spPr>
          <a:xfrm>
            <a:off x="6282883" y="1645693"/>
            <a:ext cx="5627109"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8" name="CuadroTexto 1">
            <a:extLst>
              <a:ext uri="{FF2B5EF4-FFF2-40B4-BE49-F238E27FC236}">
                <a16:creationId xmlns:a16="http://schemas.microsoft.com/office/drawing/2014/main" id="{7C3E4420-A151-4521-0739-E076B5AC7187}"/>
              </a:ext>
            </a:extLst>
          </p:cNvPr>
          <p:cNvSpPr txBox="1"/>
          <p:nvPr/>
        </p:nvSpPr>
        <p:spPr>
          <a:xfrm>
            <a:off x="8361906" y="1655149"/>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2023</a:t>
            </a:r>
          </a:p>
        </p:txBody>
      </p:sp>
      <p:sp>
        <p:nvSpPr>
          <p:cNvPr id="9" name="Rectángulo 8">
            <a:extLst>
              <a:ext uri="{FF2B5EF4-FFF2-40B4-BE49-F238E27FC236}">
                <a16:creationId xmlns:a16="http://schemas.microsoft.com/office/drawing/2014/main" id="{3D0A6396-9FD2-82DA-861E-8B342FA2D67B}"/>
              </a:ext>
            </a:extLst>
          </p:cNvPr>
          <p:cNvSpPr/>
          <p:nvPr/>
        </p:nvSpPr>
        <p:spPr>
          <a:xfrm>
            <a:off x="0" y="2108162"/>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10" name="Rectángulo 9">
            <a:extLst>
              <a:ext uri="{FF2B5EF4-FFF2-40B4-BE49-F238E27FC236}">
                <a16:creationId xmlns:a16="http://schemas.microsoft.com/office/drawing/2014/main" id="{0C6F1105-0AB2-4458-0A1C-1D089773F3DA}"/>
              </a:ext>
            </a:extLst>
          </p:cNvPr>
          <p:cNvSpPr/>
          <p:nvPr/>
        </p:nvSpPr>
        <p:spPr>
          <a:xfrm>
            <a:off x="468891" y="2108162"/>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18" name="CuadroTexto 1">
            <a:extLst>
              <a:ext uri="{FF2B5EF4-FFF2-40B4-BE49-F238E27FC236}">
                <a16:creationId xmlns:a16="http://schemas.microsoft.com/office/drawing/2014/main" id="{38F03024-0C55-D6DA-AC93-31626B792A7B}"/>
              </a:ext>
            </a:extLst>
          </p:cNvPr>
          <p:cNvSpPr txBox="1"/>
          <p:nvPr/>
        </p:nvSpPr>
        <p:spPr>
          <a:xfrm>
            <a:off x="570498" y="2107458"/>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1er Semestre</a:t>
            </a:r>
          </a:p>
        </p:txBody>
      </p:sp>
      <p:sp>
        <p:nvSpPr>
          <p:cNvPr id="23" name="Rectángulo 22">
            <a:extLst>
              <a:ext uri="{FF2B5EF4-FFF2-40B4-BE49-F238E27FC236}">
                <a16:creationId xmlns:a16="http://schemas.microsoft.com/office/drawing/2014/main" id="{06A01B38-2F85-41D0-6B09-21F2A43D6A4D}"/>
              </a:ext>
            </a:extLst>
          </p:cNvPr>
          <p:cNvSpPr/>
          <p:nvPr/>
        </p:nvSpPr>
        <p:spPr>
          <a:xfrm>
            <a:off x="3340844" y="2108162"/>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4" name="CuadroTexto 1">
            <a:extLst>
              <a:ext uri="{FF2B5EF4-FFF2-40B4-BE49-F238E27FC236}">
                <a16:creationId xmlns:a16="http://schemas.microsoft.com/office/drawing/2014/main" id="{9DE2FE60-4550-23A2-216C-E62F22E2A49D}"/>
              </a:ext>
            </a:extLst>
          </p:cNvPr>
          <p:cNvSpPr txBox="1"/>
          <p:nvPr/>
        </p:nvSpPr>
        <p:spPr>
          <a:xfrm>
            <a:off x="3442451" y="2107458"/>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2do Semestre</a:t>
            </a:r>
          </a:p>
        </p:txBody>
      </p:sp>
      <p:sp>
        <p:nvSpPr>
          <p:cNvPr id="25" name="Rectángulo 24">
            <a:extLst>
              <a:ext uri="{FF2B5EF4-FFF2-40B4-BE49-F238E27FC236}">
                <a16:creationId xmlns:a16="http://schemas.microsoft.com/office/drawing/2014/main" id="{F9A85D75-4E53-D671-D1BE-24FE026F3083}"/>
              </a:ext>
            </a:extLst>
          </p:cNvPr>
          <p:cNvSpPr/>
          <p:nvPr/>
        </p:nvSpPr>
        <p:spPr>
          <a:xfrm>
            <a:off x="6277803" y="2108162"/>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6" name="CuadroTexto 1">
            <a:extLst>
              <a:ext uri="{FF2B5EF4-FFF2-40B4-BE49-F238E27FC236}">
                <a16:creationId xmlns:a16="http://schemas.microsoft.com/office/drawing/2014/main" id="{0B22D338-2B7C-FB56-CC11-10DD3D86B39A}"/>
              </a:ext>
            </a:extLst>
          </p:cNvPr>
          <p:cNvSpPr txBox="1"/>
          <p:nvPr/>
        </p:nvSpPr>
        <p:spPr>
          <a:xfrm>
            <a:off x="6370659" y="2107458"/>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1er Semestre</a:t>
            </a:r>
          </a:p>
        </p:txBody>
      </p:sp>
      <p:sp>
        <p:nvSpPr>
          <p:cNvPr id="27" name="Rectángulo 26">
            <a:extLst>
              <a:ext uri="{FF2B5EF4-FFF2-40B4-BE49-F238E27FC236}">
                <a16:creationId xmlns:a16="http://schemas.microsoft.com/office/drawing/2014/main" id="{86DFA85A-5B11-9D8D-073A-7FC926EDBA3F}"/>
              </a:ext>
            </a:extLst>
          </p:cNvPr>
          <p:cNvSpPr/>
          <p:nvPr/>
        </p:nvSpPr>
        <p:spPr>
          <a:xfrm>
            <a:off x="9149755" y="2108162"/>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8" name="CuadroTexto 1">
            <a:extLst>
              <a:ext uri="{FF2B5EF4-FFF2-40B4-BE49-F238E27FC236}">
                <a16:creationId xmlns:a16="http://schemas.microsoft.com/office/drawing/2014/main" id="{AA6DCC95-223F-35AE-0EF2-3D98AD87DD4A}"/>
              </a:ext>
            </a:extLst>
          </p:cNvPr>
          <p:cNvSpPr txBox="1"/>
          <p:nvPr/>
        </p:nvSpPr>
        <p:spPr>
          <a:xfrm>
            <a:off x="9251362" y="2107458"/>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2do Semestre</a:t>
            </a:r>
          </a:p>
        </p:txBody>
      </p:sp>
      <p:sp>
        <p:nvSpPr>
          <p:cNvPr id="30" name="Rectángulo 29">
            <a:extLst>
              <a:ext uri="{FF2B5EF4-FFF2-40B4-BE49-F238E27FC236}">
                <a16:creationId xmlns:a16="http://schemas.microsoft.com/office/drawing/2014/main" id="{55240FD5-4525-EF4D-0AB8-B648B908FB3D}"/>
              </a:ext>
            </a:extLst>
          </p:cNvPr>
          <p:cNvSpPr/>
          <p:nvPr/>
        </p:nvSpPr>
        <p:spPr>
          <a:xfrm>
            <a:off x="473266" y="2570631"/>
            <a:ext cx="2746406" cy="3354765"/>
          </a:xfrm>
          <a:prstGeom prst="rect">
            <a:avLst/>
          </a:prstGeom>
        </p:spPr>
        <p:txBody>
          <a:bodyPr wrap="square" lIns="121920" tIns="60960" rIns="121920" bIns="60960" anchor="t">
            <a:spAutoFit/>
          </a:bodyPr>
          <a:lstStyle/>
          <a:p>
            <a:pPr algn="ctr" defTabSz="609585"/>
            <a:r>
              <a:rPr lang="es-CL" sz="1400" b="1" dirty="0">
                <a:latin typeface="Verdana" panose="020B0604030504040204" pitchFamily="34" charset="0"/>
                <a:ea typeface="Verdana" panose="020B0604030504040204" pitchFamily="34" charset="0"/>
              </a:rPr>
              <a:t>ID 1122317-17-LR22</a:t>
            </a:r>
          </a:p>
          <a:p>
            <a:pPr algn="ctr" defTabSz="609585"/>
            <a:endParaRPr lang="es-CL" sz="1400"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62</a:t>
            </a:r>
            <a:r>
              <a:rPr lang="es-CL" sz="1400" dirty="0">
                <a:latin typeface="Verdana" panose="020B0604030504040204" pitchFamily="34" charset="0"/>
                <a:ea typeface="Verdana" panose="020B0604030504040204" pitchFamily="34" charset="0"/>
              </a:rPr>
              <a:t> Organismos Públicos</a:t>
            </a:r>
          </a:p>
          <a:p>
            <a:pPr algn="ctr" defTabSz="609585"/>
            <a:r>
              <a:rPr lang="es-CL" sz="1400" b="1" dirty="0">
                <a:latin typeface="Verdana" panose="020B0604030504040204" pitchFamily="34" charset="0"/>
                <a:ea typeface="Verdana" panose="020B0604030504040204" pitchFamily="34" charset="0"/>
              </a:rPr>
              <a:t>4.144</a:t>
            </a:r>
            <a:r>
              <a:rPr lang="es-CL" sz="1400" dirty="0">
                <a:latin typeface="Verdana" panose="020B0604030504040204" pitchFamily="34" charset="0"/>
                <a:ea typeface="Verdana" panose="020B0604030504040204" pitchFamily="34" charset="0"/>
              </a:rPr>
              <a:t> Planes con equipo, </a:t>
            </a:r>
          </a:p>
          <a:p>
            <a:pPr algn="ctr" defTabSz="609585"/>
            <a:r>
              <a:rPr lang="es-CL" sz="1400" dirty="0">
                <a:latin typeface="Verdana" panose="020B0604030504040204" pitchFamily="34" charset="0"/>
                <a:ea typeface="Verdana" panose="020B0604030504040204" pitchFamily="34" charset="0"/>
              </a:rPr>
              <a:t>sin equipos y BAM</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Total PPTO: </a:t>
            </a:r>
          </a:p>
          <a:p>
            <a:pPr algn="ctr" defTabSz="609585"/>
            <a:r>
              <a:rPr lang="es-CL" sz="1400" dirty="0">
                <a:latin typeface="Verdana" panose="020B0604030504040204" pitchFamily="34" charset="0"/>
                <a:ea typeface="Verdana" panose="020B0604030504040204" pitchFamily="34" charset="0"/>
              </a:rPr>
              <a:t>$ 755.970.728</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adjudicado</a:t>
            </a:r>
          </a:p>
          <a:p>
            <a:pPr algn="ctr" defTabSz="609585"/>
            <a:r>
              <a:rPr lang="es-CL" sz="1400" dirty="0">
                <a:latin typeface="Verdana" panose="020B0604030504040204" pitchFamily="34" charset="0"/>
                <a:ea typeface="Verdana" panose="020B0604030504040204" pitchFamily="34" charset="0"/>
              </a:rPr>
              <a:t>$ 251.364.618</a:t>
            </a:r>
            <a:endParaRPr lang="en-US" sz="1400" b="1" dirty="0">
              <a:latin typeface="Verdana" panose="020B0604030504040204" pitchFamily="34" charset="0"/>
              <a:ea typeface="Verdana" panose="020B0604030504040204" pitchFamily="34" charset="0"/>
            </a:endParaRPr>
          </a:p>
          <a:p>
            <a:pPr algn="ctr" defTabSz="609585"/>
            <a:endParaRPr lang="en-US" sz="1400" b="1" dirty="0">
              <a:latin typeface="Verdana" panose="020B0604030504040204" pitchFamily="34" charset="0"/>
              <a:ea typeface="Verdana" panose="020B0604030504040204" pitchFamily="34" charset="0"/>
            </a:endParaRPr>
          </a:p>
          <a:p>
            <a:pPr algn="ctr" defTabSz="609585"/>
            <a:r>
              <a:rPr lang="en-US" sz="1400" b="1" dirty="0" err="1">
                <a:latin typeface="Verdana" panose="020B0604030504040204" pitchFamily="34" charset="0"/>
                <a:ea typeface="Verdana" panose="020B0604030504040204" pitchFamily="34" charset="0"/>
              </a:rPr>
              <a:t>Ahorro</a:t>
            </a:r>
            <a:r>
              <a:rPr lang="en-US" sz="1400" b="1" dirty="0">
                <a:latin typeface="Verdana" panose="020B0604030504040204" pitchFamily="34" charset="0"/>
                <a:ea typeface="Verdana" panose="020B0604030504040204" pitchFamily="34" charset="0"/>
              </a:rPr>
              <a:t>: </a:t>
            </a:r>
          </a:p>
          <a:p>
            <a:pPr algn="ctr" defTabSz="609585"/>
            <a:r>
              <a:rPr lang="en-US" sz="2800" b="1" dirty="0">
                <a:latin typeface="Verdana" panose="020B0604030504040204" pitchFamily="34" charset="0"/>
                <a:ea typeface="Verdana" panose="020B0604030504040204" pitchFamily="34" charset="0"/>
              </a:rPr>
              <a:t>66,7 %</a:t>
            </a:r>
            <a:endParaRPr kumimoji="0" lang="en-US" sz="2800" b="1" i="0" u="none" strike="noStrike" kern="1200" cap="none" spc="0" normalizeH="0" baseline="0" noProof="0" dirty="0">
              <a:ln>
                <a:noFill/>
              </a:ln>
              <a:effectLst/>
              <a:uLnTx/>
              <a:uFillTx/>
              <a:latin typeface="Verdana"/>
              <a:ea typeface="Verdana"/>
              <a:cs typeface="+mn-cs"/>
            </a:endParaRPr>
          </a:p>
        </p:txBody>
      </p:sp>
      <p:sp>
        <p:nvSpPr>
          <p:cNvPr id="31" name="Rectángulo 30">
            <a:extLst>
              <a:ext uri="{FF2B5EF4-FFF2-40B4-BE49-F238E27FC236}">
                <a16:creationId xmlns:a16="http://schemas.microsoft.com/office/drawing/2014/main" id="{E0FAD61B-AA30-6A79-6F44-DA6792BA5A6B}"/>
              </a:ext>
            </a:extLst>
          </p:cNvPr>
          <p:cNvSpPr/>
          <p:nvPr/>
        </p:nvSpPr>
        <p:spPr>
          <a:xfrm>
            <a:off x="3339434" y="2570631"/>
            <a:ext cx="2746406" cy="3354765"/>
          </a:xfrm>
          <a:prstGeom prst="rect">
            <a:avLst/>
          </a:prstGeom>
        </p:spPr>
        <p:txBody>
          <a:bodyPr wrap="square" lIns="121920" tIns="60960" rIns="121920" bIns="60960" anchor="t">
            <a:spAutoFit/>
          </a:bodyPr>
          <a:lstStyle/>
          <a:p>
            <a:pPr algn="ctr" defTabSz="609585"/>
            <a:r>
              <a:rPr lang="es-CL" sz="1400" b="1" dirty="0">
                <a:latin typeface="Verdana" panose="020B0604030504040204" pitchFamily="34" charset="0"/>
                <a:ea typeface="Verdana" panose="020B0604030504040204" pitchFamily="34" charset="0"/>
              </a:rPr>
              <a:t>ID 1122317-29-LR22</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cs typeface="Segoe UI"/>
              </a:rPr>
              <a:t>73</a:t>
            </a:r>
            <a:r>
              <a:rPr lang="es-CL" sz="1400" dirty="0">
                <a:latin typeface="Verdana" panose="020B0604030504040204" pitchFamily="34" charset="0"/>
                <a:ea typeface="Verdana" panose="020B0604030504040204" pitchFamily="34" charset="0"/>
                <a:cs typeface="Segoe UI"/>
              </a:rPr>
              <a:t> Organismos Públicos</a:t>
            </a:r>
          </a:p>
          <a:p>
            <a:pPr algn="ctr" defTabSz="609585"/>
            <a:r>
              <a:rPr lang="es-CL" sz="1400" b="1" dirty="0">
                <a:latin typeface="Verdana" panose="020B0604030504040204" pitchFamily="34" charset="0"/>
                <a:ea typeface="Verdana" panose="020B0604030504040204" pitchFamily="34" charset="0"/>
                <a:cs typeface="Segoe UI"/>
              </a:rPr>
              <a:t>4.651</a:t>
            </a:r>
            <a:r>
              <a:rPr lang="es-CL" sz="1400" dirty="0">
                <a:latin typeface="Verdana" panose="020B0604030504040204" pitchFamily="34" charset="0"/>
                <a:ea typeface="Verdana" panose="020B0604030504040204" pitchFamily="34" charset="0"/>
                <a:cs typeface="Segoe UI"/>
              </a:rPr>
              <a:t> </a:t>
            </a:r>
            <a:r>
              <a:rPr lang="es-CL" sz="1400" dirty="0">
                <a:latin typeface="Verdana" panose="020B0604030504040204" pitchFamily="34" charset="0"/>
                <a:ea typeface="Verdana" panose="020B0604030504040204" pitchFamily="34" charset="0"/>
              </a:rPr>
              <a:t>Planes con equipo, </a:t>
            </a:r>
          </a:p>
          <a:p>
            <a:pPr algn="ctr" defTabSz="609585"/>
            <a:r>
              <a:rPr lang="es-CL" sz="1400" dirty="0">
                <a:latin typeface="Verdana" panose="020B0604030504040204" pitchFamily="34" charset="0"/>
                <a:ea typeface="Verdana" panose="020B0604030504040204" pitchFamily="34" charset="0"/>
              </a:rPr>
              <a:t>sin equipos y BAM</a:t>
            </a:r>
          </a:p>
          <a:p>
            <a:pPr algn="ctr" defTabSz="609585"/>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Total PPTO: </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rPr>
              <a:t>$ 621.809.122</a:t>
            </a:r>
          </a:p>
          <a:p>
            <a:pPr algn="ctr" defTabSz="609585"/>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adjudicado</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rPr>
              <a:t>$ 352.016.820</a:t>
            </a:r>
          </a:p>
          <a:p>
            <a:pPr algn="ctr" defTabSz="609585"/>
            <a:endParaRPr lang="en-US" sz="1400" dirty="0">
              <a:latin typeface="Verdana" panose="020B0604030504040204" pitchFamily="34" charset="0"/>
              <a:ea typeface="Verdana" panose="020B0604030504040204" pitchFamily="34" charset="0"/>
              <a:cs typeface="Segoe UI"/>
            </a:endParaRPr>
          </a:p>
          <a:p>
            <a:pPr algn="ctr" defTabSz="609585"/>
            <a:r>
              <a:rPr lang="en-US" sz="1400" b="1" dirty="0" err="1">
                <a:latin typeface="Verdana" panose="020B0604030504040204" pitchFamily="34" charset="0"/>
                <a:ea typeface="Verdana" panose="020B0604030504040204" pitchFamily="34" charset="0"/>
                <a:cs typeface="Segoe UI"/>
              </a:rPr>
              <a:t>Ahorro</a:t>
            </a:r>
            <a:r>
              <a:rPr lang="en-US" sz="1400" b="1" dirty="0">
                <a:latin typeface="Verdana" panose="020B0604030504040204" pitchFamily="34" charset="0"/>
                <a:ea typeface="Verdana" panose="020B0604030504040204" pitchFamily="34" charset="0"/>
                <a:cs typeface="Segoe UI"/>
              </a:rPr>
              <a:t>: </a:t>
            </a:r>
            <a:endParaRPr lang="en-US" sz="1400" dirty="0">
              <a:latin typeface="Verdana" panose="020B0604030504040204" pitchFamily="34" charset="0"/>
              <a:ea typeface="Verdana" panose="020B0604030504040204" pitchFamily="34" charset="0"/>
              <a:cs typeface="Segoe UI"/>
            </a:endParaRPr>
          </a:p>
          <a:p>
            <a:pPr algn="ctr" defTabSz="609585"/>
            <a:r>
              <a:rPr lang="en-US" sz="2800" b="1" dirty="0">
                <a:latin typeface="Verdana" panose="020B0604030504040204" pitchFamily="34" charset="0"/>
                <a:ea typeface="Verdana" panose="020B0604030504040204" pitchFamily="34" charset="0"/>
              </a:rPr>
              <a:t>43,4 %</a:t>
            </a:r>
          </a:p>
        </p:txBody>
      </p:sp>
      <p:sp>
        <p:nvSpPr>
          <p:cNvPr id="33" name="Rectángulo 32">
            <a:extLst>
              <a:ext uri="{FF2B5EF4-FFF2-40B4-BE49-F238E27FC236}">
                <a16:creationId xmlns:a16="http://schemas.microsoft.com/office/drawing/2014/main" id="{7FEF79C4-0100-B816-7F01-2A22CEF5F1D1}"/>
              </a:ext>
            </a:extLst>
          </p:cNvPr>
          <p:cNvSpPr/>
          <p:nvPr/>
        </p:nvSpPr>
        <p:spPr>
          <a:xfrm>
            <a:off x="6286553" y="2570631"/>
            <a:ext cx="2746406" cy="3354765"/>
          </a:xfrm>
          <a:prstGeom prst="rect">
            <a:avLst/>
          </a:prstGeom>
        </p:spPr>
        <p:txBody>
          <a:bodyPr wrap="square" lIns="121920" tIns="60960" rIns="121920" bIns="60960" anchor="t">
            <a:spAutoFit/>
          </a:bodyPr>
          <a:lstStyle/>
          <a:p>
            <a:pPr algn="ctr" defTabSz="609585"/>
            <a:r>
              <a:rPr lang="es-CL" sz="1400" b="1" dirty="0">
                <a:latin typeface="Verdana" panose="020B0604030504040204" pitchFamily="34" charset="0"/>
                <a:ea typeface="Verdana" panose="020B0604030504040204" pitchFamily="34" charset="0"/>
              </a:rPr>
              <a:t>ID 1122317-3-LR23</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cs typeface="Segoe UI"/>
              </a:rPr>
              <a:t>42</a:t>
            </a:r>
            <a:r>
              <a:rPr lang="es-CL" sz="1400" dirty="0">
                <a:latin typeface="Verdana" panose="020B0604030504040204" pitchFamily="34" charset="0"/>
                <a:ea typeface="Verdana" panose="020B0604030504040204" pitchFamily="34" charset="0"/>
                <a:cs typeface="Segoe UI"/>
              </a:rPr>
              <a:t> Organismos Públicos</a:t>
            </a:r>
          </a:p>
          <a:p>
            <a:pPr algn="ctr" defTabSz="609585"/>
            <a:r>
              <a:rPr lang="es-CL" sz="1400" b="1" dirty="0">
                <a:latin typeface="Verdana" panose="020B0604030504040204" pitchFamily="34" charset="0"/>
                <a:ea typeface="Verdana" panose="020B0604030504040204" pitchFamily="34" charset="0"/>
                <a:cs typeface="Segoe UI"/>
              </a:rPr>
              <a:t>1.752</a:t>
            </a:r>
            <a:r>
              <a:rPr lang="es-CL" sz="1400" dirty="0">
                <a:latin typeface="Verdana" panose="020B0604030504040204" pitchFamily="34" charset="0"/>
                <a:ea typeface="Verdana" panose="020B0604030504040204" pitchFamily="34" charset="0"/>
                <a:cs typeface="Segoe UI"/>
              </a:rPr>
              <a:t> </a:t>
            </a:r>
            <a:r>
              <a:rPr lang="es-CL" sz="1400" dirty="0">
                <a:latin typeface="Verdana" panose="020B0604030504040204" pitchFamily="34" charset="0"/>
                <a:ea typeface="Verdana" panose="020B0604030504040204" pitchFamily="34" charset="0"/>
              </a:rPr>
              <a:t>Planes con equipo, </a:t>
            </a:r>
          </a:p>
          <a:p>
            <a:pPr algn="ctr" defTabSz="609585"/>
            <a:r>
              <a:rPr lang="es-CL" sz="1400" dirty="0">
                <a:latin typeface="Verdana" panose="020B0604030504040204" pitchFamily="34" charset="0"/>
                <a:ea typeface="Verdana" panose="020B0604030504040204" pitchFamily="34" charset="0"/>
              </a:rPr>
              <a:t>sin equipos y BAM</a:t>
            </a:r>
            <a:endParaRPr lang="en-US" sz="1400" dirty="0">
              <a:latin typeface="Verdana" panose="020B0604030504040204" pitchFamily="34" charset="0"/>
              <a:ea typeface="Verdana" panose="020B0604030504040204" pitchFamily="34" charset="0"/>
              <a:cs typeface="Segoe UI"/>
            </a:endParaRPr>
          </a:p>
          <a:p>
            <a:pPr algn="ctr" defTabSz="609585"/>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Total PPTO: </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cs typeface="Segoe UI"/>
              </a:rPr>
              <a:t>$216.054.000</a:t>
            </a:r>
          </a:p>
          <a:p>
            <a:pPr algn="ctr" defTabSz="609585"/>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adjudicado</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cs typeface="Segoe UI"/>
              </a:rPr>
              <a:t>$177.700.500</a:t>
            </a:r>
            <a:r>
              <a:rPr lang="es-CL" sz="1400" dirty="0">
                <a:latin typeface="Verdana" panose="020B0604030504040204" pitchFamily="34" charset="0"/>
                <a:ea typeface="Verdana" panose="020B0604030504040204" pitchFamily="34" charset="0"/>
              </a:rPr>
              <a:t> </a:t>
            </a:r>
          </a:p>
          <a:p>
            <a:pPr algn="ctr" defTabSz="609585"/>
            <a:endParaRPr lang="en-US" sz="1400" dirty="0">
              <a:latin typeface="Verdana" panose="020B0604030504040204" pitchFamily="34" charset="0"/>
              <a:ea typeface="Verdana" panose="020B0604030504040204" pitchFamily="34" charset="0"/>
              <a:cs typeface="Segoe UI"/>
            </a:endParaRPr>
          </a:p>
          <a:p>
            <a:pPr algn="ctr" defTabSz="609585"/>
            <a:r>
              <a:rPr lang="en-US" sz="1400" b="1" dirty="0" err="1">
                <a:latin typeface="Verdana" panose="020B0604030504040204" pitchFamily="34" charset="0"/>
                <a:ea typeface="Verdana" panose="020B0604030504040204" pitchFamily="34" charset="0"/>
                <a:cs typeface="Segoe UI"/>
              </a:rPr>
              <a:t>Ahorro</a:t>
            </a:r>
            <a:r>
              <a:rPr lang="en-US" sz="1400" b="1" dirty="0">
                <a:latin typeface="Verdana" panose="020B0604030504040204" pitchFamily="34" charset="0"/>
                <a:ea typeface="Verdana" panose="020B0604030504040204" pitchFamily="34" charset="0"/>
                <a:cs typeface="Segoe UI"/>
              </a:rPr>
              <a:t>: </a:t>
            </a:r>
            <a:endParaRPr lang="en-US" sz="1400" dirty="0">
              <a:latin typeface="Verdana" panose="020B0604030504040204" pitchFamily="34" charset="0"/>
              <a:ea typeface="Verdana" panose="020B0604030504040204" pitchFamily="34" charset="0"/>
              <a:cs typeface="Segoe UI"/>
            </a:endParaRPr>
          </a:p>
          <a:p>
            <a:pPr algn="ctr" defTabSz="609585"/>
            <a:r>
              <a:rPr lang="en-US" sz="2800" b="1" dirty="0">
                <a:latin typeface="Verdana" panose="020B0604030504040204" pitchFamily="34" charset="0"/>
                <a:ea typeface="Verdana" panose="020B0604030504040204" pitchFamily="34" charset="0"/>
              </a:rPr>
              <a:t>17,8 %*</a:t>
            </a:r>
          </a:p>
        </p:txBody>
      </p:sp>
      <p:sp>
        <p:nvSpPr>
          <p:cNvPr id="35" name="Rectángulo 34">
            <a:extLst>
              <a:ext uri="{FF2B5EF4-FFF2-40B4-BE49-F238E27FC236}">
                <a16:creationId xmlns:a16="http://schemas.microsoft.com/office/drawing/2014/main" id="{8015D454-A1F3-C79B-A4BD-DACC7CFCD129}"/>
              </a:ext>
            </a:extLst>
          </p:cNvPr>
          <p:cNvSpPr/>
          <p:nvPr/>
        </p:nvSpPr>
        <p:spPr>
          <a:xfrm>
            <a:off x="9158505" y="2570631"/>
            <a:ext cx="2746406" cy="769441"/>
          </a:xfrm>
          <a:prstGeom prst="rect">
            <a:avLst/>
          </a:prstGeom>
        </p:spPr>
        <p:txBody>
          <a:bodyPr wrap="square" lIns="121920" tIns="60960" rIns="121920" bIns="60960" anchor="t">
            <a:spAutoFit/>
          </a:bodyPr>
          <a:lstStyle/>
          <a:p>
            <a:pPr algn="ctr" defTabSz="609585"/>
            <a:r>
              <a:rPr lang="es-CL" sz="1400" b="1" dirty="0">
                <a:latin typeface="Verdana" panose="020B0604030504040204" pitchFamily="34" charset="0"/>
                <a:ea typeface="Verdana" panose="020B0604030504040204" pitchFamily="34" charset="0"/>
              </a:rPr>
              <a:t>En proceso de agregación</a:t>
            </a:r>
          </a:p>
          <a:p>
            <a:pPr algn="ctr" defTabSz="609585"/>
            <a:r>
              <a:rPr lang="es-CL" sz="1400" b="1" dirty="0">
                <a:latin typeface="Verdana" panose="020B0604030504040204" pitchFamily="34" charset="0"/>
                <a:ea typeface="Verdana" panose="020B0604030504040204" pitchFamily="34" charset="0"/>
              </a:rPr>
              <a:t>de demanda</a:t>
            </a:r>
          </a:p>
        </p:txBody>
      </p:sp>
      <p:cxnSp>
        <p:nvCxnSpPr>
          <p:cNvPr id="37" name="Conector recto 36">
            <a:extLst>
              <a:ext uri="{FF2B5EF4-FFF2-40B4-BE49-F238E27FC236}">
                <a16:creationId xmlns:a16="http://schemas.microsoft.com/office/drawing/2014/main" id="{36F53D37-824F-265A-9522-005E3F6E9103}"/>
              </a:ext>
            </a:extLst>
          </p:cNvPr>
          <p:cNvCxnSpPr/>
          <p:nvPr/>
        </p:nvCxnSpPr>
        <p:spPr>
          <a:xfrm>
            <a:off x="3282445" y="2570631"/>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Conector recto 37">
            <a:extLst>
              <a:ext uri="{FF2B5EF4-FFF2-40B4-BE49-F238E27FC236}">
                <a16:creationId xmlns:a16="http://schemas.microsoft.com/office/drawing/2014/main" id="{FFA1B0DA-81AB-7C64-A3BC-4B9F22717FA9}"/>
              </a:ext>
            </a:extLst>
          </p:cNvPr>
          <p:cNvCxnSpPr/>
          <p:nvPr/>
        </p:nvCxnSpPr>
        <p:spPr>
          <a:xfrm>
            <a:off x="6117085" y="2570631"/>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9" name="Conector recto 38">
            <a:extLst>
              <a:ext uri="{FF2B5EF4-FFF2-40B4-BE49-F238E27FC236}">
                <a16:creationId xmlns:a16="http://schemas.microsoft.com/office/drawing/2014/main" id="{4AE316A0-B76C-F942-B36B-C582BB814042}"/>
              </a:ext>
            </a:extLst>
          </p:cNvPr>
          <p:cNvCxnSpPr/>
          <p:nvPr/>
        </p:nvCxnSpPr>
        <p:spPr>
          <a:xfrm>
            <a:off x="9087042" y="2570631"/>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 name="CuadroTexto 2">
            <a:extLst>
              <a:ext uri="{FF2B5EF4-FFF2-40B4-BE49-F238E27FC236}">
                <a16:creationId xmlns:a16="http://schemas.microsoft.com/office/drawing/2014/main" id="{05F4AEF2-5325-771D-807A-71A96FA0F5DE}"/>
              </a:ext>
            </a:extLst>
          </p:cNvPr>
          <p:cNvSpPr txBox="1"/>
          <p:nvPr/>
        </p:nvSpPr>
        <p:spPr>
          <a:xfrm>
            <a:off x="468891" y="6112811"/>
            <a:ext cx="11436017" cy="584775"/>
          </a:xfrm>
          <a:prstGeom prst="rect">
            <a:avLst/>
          </a:prstGeom>
          <a:noFill/>
        </p:spPr>
        <p:txBody>
          <a:bodyPr wrap="square" lIns="121920" tIns="60960" rIns="121920" bIns="60960" rtlCol="0" anchor="t">
            <a:spAutoFit/>
          </a:bodyPr>
          <a:lstStyle/>
          <a:p>
            <a:pPr defTabSz="609585"/>
            <a:r>
              <a:rPr lang="es-CL" sz="1000" dirty="0">
                <a:latin typeface="Verdana"/>
                <a:ea typeface="Verdana"/>
              </a:rPr>
              <a:t>* El resultado del ahorro se debe a que todos los Organismos que participaron su compra anterior fue mediante este mecanismo, por lo tanto, lograr ahorros contra los precios adjudicados anteriormente es muy complejo, si comparamos contra el Mercado los ahorros son aproximadamente para os planes con y sin equipos de un 58% y para las BAM de 78%</a:t>
            </a:r>
          </a:p>
        </p:txBody>
      </p:sp>
    </p:spTree>
    <p:extLst>
      <p:ext uri="{BB962C8B-B14F-4D97-AF65-F5344CB8AC3E}">
        <p14:creationId xmlns:p14="http://schemas.microsoft.com/office/powerpoint/2010/main" val="2948643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17B19-F4D4-C9BE-1E3A-968DB54485E0}"/>
              </a:ext>
            </a:extLst>
          </p:cNvPr>
          <p:cNvSpPr>
            <a:spLocks noGrp="1"/>
          </p:cNvSpPr>
          <p:nvPr>
            <p:ph type="title"/>
          </p:nvPr>
        </p:nvSpPr>
        <p:spPr>
          <a:xfrm>
            <a:off x="797559" y="628844"/>
            <a:ext cx="7320281" cy="552395"/>
          </a:xfrm>
        </p:spPr>
        <p:txBody>
          <a:bodyPr/>
          <a:lstStyle/>
          <a:p>
            <a:r>
              <a:rPr lang="es-ES" sz="3600" dirty="0">
                <a:latin typeface="Verdana"/>
                <a:ea typeface="Verdana"/>
              </a:rPr>
              <a:t>Compra de Computadores</a:t>
            </a:r>
            <a:endParaRPr lang="es-CL" sz="3600" dirty="0"/>
          </a:p>
        </p:txBody>
      </p:sp>
      <p:sp>
        <p:nvSpPr>
          <p:cNvPr id="11" name="CuadroTexto 10">
            <a:extLst>
              <a:ext uri="{FF2B5EF4-FFF2-40B4-BE49-F238E27FC236}">
                <a16:creationId xmlns:a16="http://schemas.microsoft.com/office/drawing/2014/main" id="{F4674EC4-9E5C-C6C7-EB5E-BF1DD00D1A3A}"/>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DC622E9B-AC71-44D6-F0EA-D8EE04AF29F3}"/>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Marcador de texto 2">
            <a:extLst>
              <a:ext uri="{FF2B5EF4-FFF2-40B4-BE49-F238E27FC236}">
                <a16:creationId xmlns:a16="http://schemas.microsoft.com/office/drawing/2014/main" id="{B98DC629-6EC4-9C08-5135-494BC86BE0BC}"/>
              </a:ext>
            </a:extLst>
          </p:cNvPr>
          <p:cNvSpPr>
            <a:spLocks noGrp="1"/>
          </p:cNvSpPr>
          <p:nvPr>
            <p:ph type="body" sz="half" idx="2"/>
          </p:nvPr>
        </p:nvSpPr>
        <p:spPr>
          <a:xfrm>
            <a:off x="799285" y="1325932"/>
            <a:ext cx="8632245" cy="299448"/>
          </a:xfrm>
        </p:spPr>
        <p:txBody>
          <a:bodyPr/>
          <a:lstStyle/>
          <a:p>
            <a:r>
              <a:rPr lang="es-ES" sz="2000" dirty="0">
                <a:solidFill>
                  <a:srgbClr val="44546A"/>
                </a:solidFill>
              </a:rPr>
              <a:t>Año 2023</a:t>
            </a:r>
          </a:p>
        </p:txBody>
      </p:sp>
      <p:sp>
        <p:nvSpPr>
          <p:cNvPr id="14" name="CuadroTexto 13">
            <a:extLst>
              <a:ext uri="{FF2B5EF4-FFF2-40B4-BE49-F238E27FC236}">
                <a16:creationId xmlns:a16="http://schemas.microsoft.com/office/drawing/2014/main" id="{C18720E2-D9D9-D276-BABB-FFC41F76164A}"/>
              </a:ext>
            </a:extLst>
          </p:cNvPr>
          <p:cNvSpPr txBox="1"/>
          <p:nvPr/>
        </p:nvSpPr>
        <p:spPr>
          <a:xfrm>
            <a:off x="4153034" y="1381470"/>
            <a:ext cx="184731" cy="369332"/>
          </a:xfrm>
          <a:prstGeom prst="rect">
            <a:avLst/>
          </a:prstGeom>
          <a:noFill/>
        </p:spPr>
        <p:txBody>
          <a:bodyPr wrap="none" rtlCol="0">
            <a:spAutoFit/>
          </a:bodyPr>
          <a:lstStyle/>
          <a:p>
            <a:pPr defTabSz="609585"/>
            <a:endParaRPr lang="es-ES_tradnl">
              <a:solidFill>
                <a:prstClr val="black"/>
              </a:solidFill>
              <a:latin typeface="Calibri" panose="020F0502020204030204"/>
            </a:endParaRPr>
          </a:p>
        </p:txBody>
      </p:sp>
      <p:sp>
        <p:nvSpPr>
          <p:cNvPr id="15" name="CuadroTexto 14">
            <a:extLst>
              <a:ext uri="{FF2B5EF4-FFF2-40B4-BE49-F238E27FC236}">
                <a16:creationId xmlns:a16="http://schemas.microsoft.com/office/drawing/2014/main" id="{50ECB4E3-F346-8856-F3CC-B0FC7749927F}"/>
              </a:ext>
            </a:extLst>
          </p:cNvPr>
          <p:cNvSpPr txBox="1"/>
          <p:nvPr/>
        </p:nvSpPr>
        <p:spPr>
          <a:xfrm>
            <a:off x="4153034" y="1381470"/>
            <a:ext cx="184731" cy="369332"/>
          </a:xfrm>
          <a:prstGeom prst="rect">
            <a:avLst/>
          </a:prstGeom>
          <a:noFill/>
        </p:spPr>
        <p:txBody>
          <a:bodyPr wrap="none" rtlCol="0">
            <a:spAutoFit/>
          </a:bodyPr>
          <a:lstStyle/>
          <a:p>
            <a:pPr defTabSz="609585"/>
            <a:endParaRPr lang="es-ES_tradnl">
              <a:solidFill>
                <a:prstClr val="black"/>
              </a:solidFill>
              <a:latin typeface="Calibri" panose="020F0502020204030204"/>
            </a:endParaRPr>
          </a:p>
        </p:txBody>
      </p:sp>
      <p:sp>
        <p:nvSpPr>
          <p:cNvPr id="16" name="CuadroTexto 15">
            <a:extLst>
              <a:ext uri="{FF2B5EF4-FFF2-40B4-BE49-F238E27FC236}">
                <a16:creationId xmlns:a16="http://schemas.microsoft.com/office/drawing/2014/main" id="{DAE4D234-F31F-0E6E-4562-DFE3B3EDB699}"/>
              </a:ext>
            </a:extLst>
          </p:cNvPr>
          <p:cNvSpPr txBox="1"/>
          <p:nvPr/>
        </p:nvSpPr>
        <p:spPr>
          <a:xfrm>
            <a:off x="797559" y="1866268"/>
            <a:ext cx="6068331" cy="1861022"/>
          </a:xfrm>
          <a:prstGeom prst="rect">
            <a:avLst/>
          </a:prstGeom>
          <a:noFill/>
        </p:spPr>
        <p:txBody>
          <a:bodyPr wrap="square" lIns="91440" tIns="45720" rIns="91440" bIns="45720" anchor="t">
            <a:spAutoFit/>
          </a:bodyPr>
          <a:lstStyle/>
          <a:p>
            <a:pPr marL="182241" indent="-182241" defTabSz="609585" fontAlgn="base">
              <a:lnSpc>
                <a:spcPct val="107000"/>
              </a:lnSpc>
              <a:buFont typeface="Symbol" panose="05050102010706020507" pitchFamily="18" charset="2"/>
              <a:buChar char=""/>
            </a:pPr>
            <a:r>
              <a:rPr lang="es-CL" sz="1200" dirty="0">
                <a:latin typeface="Verdana"/>
                <a:ea typeface="Verdana"/>
                <a:cs typeface="Arial"/>
              </a:rPr>
              <a:t>Esta compra se realiza por gran compra basada en el Convenio Marco </a:t>
            </a:r>
            <a:r>
              <a:rPr lang="es-ES" sz="1200" dirty="0">
                <a:latin typeface="Verdana"/>
                <a:ea typeface="Verdana"/>
                <a:cs typeface="Arial"/>
              </a:rPr>
              <a:t>“</a:t>
            </a:r>
            <a:r>
              <a:rPr lang="es-CL" sz="1200" dirty="0">
                <a:latin typeface="Verdana"/>
                <a:ea typeface="Verdana"/>
                <a:cs typeface="Arial"/>
              </a:rPr>
              <a:t>Adquisición de Laptop, Desktop y </a:t>
            </a:r>
            <a:r>
              <a:rPr lang="es-CL" sz="1200" dirty="0" err="1">
                <a:latin typeface="Verdana"/>
                <a:ea typeface="Verdana"/>
                <a:cs typeface="Arial"/>
              </a:rPr>
              <a:t>All</a:t>
            </a:r>
            <a:r>
              <a:rPr lang="es-CL" sz="1200" dirty="0">
                <a:latin typeface="Verdana"/>
                <a:ea typeface="Verdana"/>
                <a:cs typeface="Arial"/>
              </a:rPr>
              <a:t> in </a:t>
            </a:r>
            <a:r>
              <a:rPr lang="es-CL" sz="1200" dirty="0" err="1">
                <a:latin typeface="Verdana"/>
                <a:ea typeface="Verdana"/>
                <a:cs typeface="Arial"/>
              </a:rPr>
              <a:t>One</a:t>
            </a:r>
            <a:r>
              <a:rPr lang="es-CL" sz="1200" dirty="0">
                <a:latin typeface="Verdana"/>
                <a:ea typeface="Verdana"/>
                <a:cs typeface="Arial"/>
              </a:rPr>
              <a:t>”,</a:t>
            </a:r>
            <a:r>
              <a:rPr lang="es-ES" sz="1200" dirty="0">
                <a:latin typeface="Verdana"/>
                <a:ea typeface="Verdana"/>
                <a:cs typeface="Arial"/>
              </a:rPr>
              <a:t> </a:t>
            </a:r>
            <a:r>
              <a:rPr lang="es-ES" sz="1200" b="1" dirty="0">
                <a:latin typeface="Verdana"/>
                <a:ea typeface="Verdana"/>
                <a:cs typeface="Arial"/>
              </a:rPr>
              <a:t>ID 2239-17-LR22</a:t>
            </a:r>
            <a:r>
              <a:rPr lang="es-ES" sz="1200" dirty="0">
                <a:latin typeface="Verdana"/>
                <a:ea typeface="Verdana"/>
                <a:cs typeface="Arial"/>
              </a:rPr>
              <a:t>, </a:t>
            </a:r>
            <a:br>
              <a:rPr lang="es-ES" sz="1200" dirty="0">
                <a:latin typeface="Verdana"/>
                <a:ea typeface="Verdana"/>
                <a:cs typeface="Arial"/>
              </a:rPr>
            </a:br>
            <a:r>
              <a:rPr lang="es-ES" sz="1200" dirty="0">
                <a:latin typeface="Verdana"/>
                <a:ea typeface="Verdana"/>
                <a:cs typeface="Arial"/>
              </a:rPr>
              <a:t>los p</a:t>
            </a:r>
            <a:r>
              <a:rPr lang="es-CL" sz="1200" dirty="0">
                <a:latin typeface="Verdana"/>
                <a:ea typeface="Verdana"/>
                <a:cs typeface="Arial"/>
              </a:rPr>
              <a:t>recios de los equipos similares en el mercado.</a:t>
            </a:r>
          </a:p>
          <a:p>
            <a:pPr marL="182241" indent="-182241" defTabSz="609585" fontAlgn="base">
              <a:lnSpc>
                <a:spcPct val="107000"/>
              </a:lnSpc>
              <a:buFont typeface="Symbol" panose="05050102010706020507" pitchFamily="18" charset="2"/>
              <a:buChar char=""/>
            </a:pPr>
            <a:endParaRPr lang="es-CL" sz="1200" dirty="0">
              <a:latin typeface="Verdana"/>
              <a:ea typeface="Verdana"/>
              <a:cs typeface="Arial"/>
            </a:endParaRPr>
          </a:p>
          <a:p>
            <a:pPr marL="182241" indent="-182241" defTabSz="609585" fontAlgn="base">
              <a:lnSpc>
                <a:spcPct val="107000"/>
              </a:lnSpc>
              <a:spcAft>
                <a:spcPts val="800"/>
              </a:spcAft>
              <a:buFont typeface="Symbol" panose="05050102010706020507" pitchFamily="18" charset="2"/>
              <a:buChar char=""/>
            </a:pPr>
            <a:r>
              <a:rPr lang="es-CL" sz="1200" dirty="0">
                <a:latin typeface="Verdana"/>
                <a:ea typeface="Verdana"/>
                <a:cs typeface="Arial"/>
              </a:rPr>
              <a:t>Considera </a:t>
            </a:r>
            <a:r>
              <a:rPr lang="es-CL" sz="1200" b="1" dirty="0">
                <a:latin typeface="Verdana"/>
                <a:ea typeface="Verdana"/>
                <a:cs typeface="Arial"/>
              </a:rPr>
              <a:t>Laptop, desktop y </a:t>
            </a:r>
            <a:r>
              <a:rPr lang="es-CL" sz="1200" b="1" dirty="0" err="1">
                <a:latin typeface="Verdana"/>
                <a:ea typeface="Verdana"/>
                <a:cs typeface="Arial"/>
              </a:rPr>
              <a:t>All</a:t>
            </a:r>
            <a:r>
              <a:rPr lang="es-CL" sz="1200" b="1" dirty="0">
                <a:latin typeface="Verdana"/>
                <a:ea typeface="Verdana"/>
                <a:cs typeface="Arial"/>
              </a:rPr>
              <a:t> in </a:t>
            </a:r>
            <a:r>
              <a:rPr lang="es-CL" sz="1200" b="1" dirty="0" err="1">
                <a:latin typeface="Verdana"/>
                <a:ea typeface="Verdana"/>
                <a:cs typeface="Arial"/>
              </a:rPr>
              <a:t>One</a:t>
            </a:r>
            <a:r>
              <a:rPr lang="es-CL" sz="1200" b="1" dirty="0">
                <a:latin typeface="Verdana"/>
                <a:ea typeface="Verdana"/>
                <a:cs typeface="Arial"/>
              </a:rPr>
              <a:t> gama 1, 2 y 3</a:t>
            </a:r>
            <a:endParaRPr lang="es-CL" sz="1200" dirty="0">
              <a:latin typeface="Verdana"/>
              <a:ea typeface="Verdana"/>
              <a:cs typeface="Arial"/>
            </a:endParaRPr>
          </a:p>
          <a:p>
            <a:pPr marL="182241" indent="-182241" defTabSz="609585">
              <a:lnSpc>
                <a:spcPct val="107000"/>
              </a:lnSpc>
              <a:spcAft>
                <a:spcPts val="800"/>
              </a:spcAft>
              <a:buFont typeface="Symbol" panose="05050102010706020507" pitchFamily="18" charset="2"/>
              <a:buChar char=""/>
            </a:pPr>
            <a:r>
              <a:rPr lang="es-CL" sz="1200" dirty="0">
                <a:latin typeface="Verdana"/>
                <a:ea typeface="Verdana"/>
                <a:cs typeface="Arial"/>
              </a:rPr>
              <a:t>Consideran los </a:t>
            </a:r>
            <a:r>
              <a:rPr lang="es-CL" sz="1200" b="1" dirty="0">
                <a:latin typeface="Verdana"/>
                <a:ea typeface="Verdana"/>
                <a:cs typeface="Arial"/>
              </a:rPr>
              <a:t>precios</a:t>
            </a:r>
            <a:r>
              <a:rPr lang="es-CL" sz="1200" dirty="0">
                <a:latin typeface="Verdana"/>
                <a:ea typeface="Verdana"/>
                <a:cs typeface="Arial"/>
              </a:rPr>
              <a:t> </a:t>
            </a:r>
            <a:r>
              <a:rPr lang="es-CL" sz="1200" b="1" dirty="0">
                <a:latin typeface="Verdana"/>
                <a:ea typeface="Verdana"/>
                <a:cs typeface="Arial"/>
              </a:rPr>
              <a:t>máximos</a:t>
            </a:r>
            <a:r>
              <a:rPr lang="es-CL" sz="1200" dirty="0">
                <a:latin typeface="Verdana"/>
                <a:ea typeface="Verdana"/>
                <a:cs typeface="Arial"/>
              </a:rPr>
              <a:t> por cada tipo de producto y gama fijados en CM</a:t>
            </a:r>
          </a:p>
          <a:p>
            <a:pPr marL="182241" indent="-182241" defTabSz="609585">
              <a:lnSpc>
                <a:spcPct val="107000"/>
              </a:lnSpc>
              <a:spcAft>
                <a:spcPts val="800"/>
              </a:spcAft>
              <a:buFont typeface="Symbol" panose="05050102010706020507" pitchFamily="18" charset="2"/>
              <a:buChar char=""/>
            </a:pPr>
            <a:r>
              <a:rPr lang="es-CL" sz="1200" dirty="0">
                <a:latin typeface="Verdana"/>
                <a:ea typeface="Verdana"/>
                <a:cs typeface="Arial"/>
              </a:rPr>
              <a:t>Considera mejoras del estándar para teletrabajo y </a:t>
            </a:r>
            <a:r>
              <a:rPr lang="es-CL" sz="1200" b="1" dirty="0">
                <a:latin typeface="Verdana"/>
                <a:ea typeface="Verdana"/>
                <a:cs typeface="Arial"/>
              </a:rPr>
              <a:t>mayor desempeño.</a:t>
            </a:r>
            <a:endParaRPr lang="es-CL" sz="1200" dirty="0">
              <a:latin typeface="Verdana"/>
              <a:ea typeface="Verdana"/>
              <a:cs typeface="Arial"/>
            </a:endParaRPr>
          </a:p>
        </p:txBody>
      </p:sp>
      <p:sp>
        <p:nvSpPr>
          <p:cNvPr id="20" name="CuadroTexto 19">
            <a:extLst>
              <a:ext uri="{FF2B5EF4-FFF2-40B4-BE49-F238E27FC236}">
                <a16:creationId xmlns:a16="http://schemas.microsoft.com/office/drawing/2014/main" id="{5297CBD2-BEEB-533A-015E-588C9742B4AD}"/>
              </a:ext>
            </a:extLst>
          </p:cNvPr>
          <p:cNvSpPr txBox="1"/>
          <p:nvPr/>
        </p:nvSpPr>
        <p:spPr>
          <a:xfrm>
            <a:off x="6865890" y="1866268"/>
            <a:ext cx="4857317" cy="1663404"/>
          </a:xfrm>
          <a:prstGeom prst="rect">
            <a:avLst/>
          </a:prstGeom>
          <a:noFill/>
        </p:spPr>
        <p:txBody>
          <a:bodyPr wrap="square" lIns="91440" tIns="45720" rIns="91440" bIns="45720" anchor="t">
            <a:spAutoFit/>
          </a:bodyPr>
          <a:lstStyle/>
          <a:p>
            <a:pPr marL="182241" indent="-182241" defTabSz="609585">
              <a:lnSpc>
                <a:spcPct val="107000"/>
              </a:lnSpc>
              <a:spcAft>
                <a:spcPts val="800"/>
              </a:spcAft>
              <a:buFont typeface="Symbol" panose="05050102010706020507" pitchFamily="18" charset="2"/>
              <a:buChar char=""/>
            </a:pPr>
            <a:r>
              <a:rPr lang="es-CL" sz="1200" b="1" dirty="0">
                <a:latin typeface="Verdana"/>
                <a:ea typeface="Verdana"/>
                <a:cs typeface="Arial"/>
              </a:rPr>
              <a:t>Clonado y masterizad</a:t>
            </a:r>
            <a:r>
              <a:rPr lang="es-CL" sz="1200" dirty="0">
                <a:latin typeface="Verdana"/>
                <a:ea typeface="Verdana"/>
                <a:cs typeface="Arial"/>
              </a:rPr>
              <a:t>o sin costo para la Institución</a:t>
            </a:r>
          </a:p>
          <a:p>
            <a:pPr marL="182241" indent="-182241" defTabSz="609585">
              <a:lnSpc>
                <a:spcPct val="107000"/>
              </a:lnSpc>
              <a:spcAft>
                <a:spcPts val="800"/>
              </a:spcAft>
              <a:buFont typeface="Symbol" panose="05050102010706020507" pitchFamily="18" charset="2"/>
              <a:buChar char=""/>
            </a:pPr>
            <a:r>
              <a:rPr lang="es-CL" sz="1200" dirty="0">
                <a:latin typeface="Verdana"/>
                <a:ea typeface="Verdana"/>
                <a:cs typeface="Arial"/>
              </a:rPr>
              <a:t>Plazo de entrega de equipos </a:t>
            </a:r>
            <a:r>
              <a:rPr lang="es-CL" sz="1200" b="1" dirty="0">
                <a:latin typeface="Verdana"/>
                <a:ea typeface="Verdana"/>
                <a:cs typeface="Arial"/>
              </a:rPr>
              <a:t>70 días hábiles</a:t>
            </a:r>
            <a:r>
              <a:rPr lang="es-CL" sz="1200" dirty="0">
                <a:latin typeface="Verdana"/>
                <a:ea typeface="Verdana"/>
                <a:cs typeface="Arial"/>
              </a:rPr>
              <a:t> administrativos contados desde la fecha de selección de la oferta</a:t>
            </a:r>
          </a:p>
          <a:p>
            <a:pPr marL="182241" indent="-182241" defTabSz="609585">
              <a:lnSpc>
                <a:spcPct val="107000"/>
              </a:lnSpc>
              <a:spcAft>
                <a:spcPts val="800"/>
              </a:spcAft>
              <a:buFont typeface="Symbol" panose="05050102010706020507" pitchFamily="18" charset="2"/>
              <a:buChar char=""/>
            </a:pPr>
            <a:r>
              <a:rPr lang="es-CL" sz="1200" dirty="0">
                <a:latin typeface="Verdana"/>
                <a:ea typeface="Verdana"/>
                <a:cs typeface="Arial"/>
              </a:rPr>
              <a:t>Se les exige a los proveedores que los equipos cumplan con el </a:t>
            </a:r>
            <a:r>
              <a:rPr lang="es-CL" sz="1200" b="1" dirty="0">
                <a:latin typeface="Verdana"/>
                <a:ea typeface="Verdana"/>
                <a:cs typeface="Arial"/>
              </a:rPr>
              <a:t>Puntaje </a:t>
            </a:r>
            <a:r>
              <a:rPr lang="es-CL" sz="1200" b="1" dirty="0" err="1">
                <a:latin typeface="Verdana"/>
                <a:ea typeface="Verdana"/>
                <a:cs typeface="Arial"/>
              </a:rPr>
              <a:t>Passmark</a:t>
            </a:r>
            <a:r>
              <a:rPr lang="es-CL" sz="1200" b="1" dirty="0">
                <a:latin typeface="Verdana"/>
                <a:ea typeface="Verdana"/>
                <a:cs typeface="Arial"/>
              </a:rPr>
              <a:t> </a:t>
            </a:r>
            <a:r>
              <a:rPr lang="es-CL" sz="1200" dirty="0">
                <a:latin typeface="Verdana"/>
                <a:ea typeface="Verdana"/>
                <a:cs typeface="Arial"/>
              </a:rPr>
              <a:t>mínimo CPU (Performance Test 10) definido en la IC</a:t>
            </a:r>
          </a:p>
        </p:txBody>
      </p:sp>
      <p:sp>
        <p:nvSpPr>
          <p:cNvPr id="21" name="CuadroTexto 20">
            <a:extLst>
              <a:ext uri="{FF2B5EF4-FFF2-40B4-BE49-F238E27FC236}">
                <a16:creationId xmlns:a16="http://schemas.microsoft.com/office/drawing/2014/main" id="{A418EA13-3206-4CEE-76D9-E9FAA36CEC72}"/>
              </a:ext>
            </a:extLst>
          </p:cNvPr>
          <p:cNvSpPr txBox="1"/>
          <p:nvPr/>
        </p:nvSpPr>
        <p:spPr>
          <a:xfrm>
            <a:off x="797559" y="5705324"/>
            <a:ext cx="9636761" cy="379078"/>
          </a:xfrm>
          <a:prstGeom prst="rect">
            <a:avLst/>
          </a:prstGeom>
          <a:noFill/>
        </p:spPr>
        <p:txBody>
          <a:bodyPr wrap="square" lIns="91440" tIns="45720" rIns="91440" bIns="45720" anchor="t">
            <a:spAutoFit/>
          </a:bodyPr>
          <a:lstStyle/>
          <a:p>
            <a:pPr defTabSz="609585">
              <a:lnSpc>
                <a:spcPct val="114999"/>
              </a:lnSpc>
            </a:pPr>
            <a:r>
              <a:rPr lang="es-CL" b="1" dirty="0">
                <a:latin typeface="Verdana" panose="020B0604030504040204" pitchFamily="34" charset="0"/>
                <a:ea typeface="Verdana" panose="020B0604030504040204" pitchFamily="34" charset="0"/>
                <a:cs typeface="Calibri Light"/>
              </a:rPr>
              <a:t>MULTAS Y SANCIONES:</a:t>
            </a:r>
            <a:r>
              <a:rPr lang="es-ES" b="1" dirty="0">
                <a:latin typeface="Verdana" panose="020B0604030504040204" pitchFamily="34" charset="0"/>
                <a:ea typeface="Verdana" panose="020B0604030504040204" pitchFamily="34" charset="0"/>
                <a:cs typeface="Calibri Light"/>
              </a:rPr>
              <a:t> </a:t>
            </a:r>
            <a:r>
              <a:rPr lang="es-CL" sz="1200" dirty="0">
                <a:latin typeface="Verdana" panose="020B0604030504040204" pitchFamily="34" charset="0"/>
                <a:ea typeface="Verdana" panose="020B0604030504040204" pitchFamily="34" charset="0"/>
                <a:cs typeface="Calibri Light"/>
              </a:rPr>
              <a:t>De acuerdo a lo establecido en las bases del Convenio Marco</a:t>
            </a:r>
            <a:r>
              <a:rPr lang="es-CL" sz="1400" dirty="0">
                <a:latin typeface="Verdana" panose="020B0604030504040204" pitchFamily="34" charset="0"/>
                <a:ea typeface="Verdana" panose="020B0604030504040204" pitchFamily="34" charset="0"/>
                <a:cs typeface="Calibri Light"/>
              </a:rPr>
              <a:t>.</a:t>
            </a:r>
            <a:endParaRPr lang="es-CL" sz="1200" dirty="0">
              <a:latin typeface="Verdana" panose="020B0604030504040204" pitchFamily="34" charset="0"/>
              <a:ea typeface="Verdana" panose="020B0604030504040204" pitchFamily="34" charset="0"/>
              <a:cs typeface="Calibri Light"/>
            </a:endParaRPr>
          </a:p>
        </p:txBody>
      </p:sp>
      <p:graphicFrame>
        <p:nvGraphicFramePr>
          <p:cNvPr id="22" name="Tabla 21">
            <a:extLst>
              <a:ext uri="{FF2B5EF4-FFF2-40B4-BE49-F238E27FC236}">
                <a16:creationId xmlns:a16="http://schemas.microsoft.com/office/drawing/2014/main" id="{2B04C6C0-30A4-3032-5575-938A8E0537E2}"/>
              </a:ext>
            </a:extLst>
          </p:cNvPr>
          <p:cNvGraphicFramePr>
            <a:graphicFrameLocks noGrp="1"/>
          </p:cNvGraphicFramePr>
          <p:nvPr>
            <p:extLst>
              <p:ext uri="{D42A27DB-BD31-4B8C-83A1-F6EECF244321}">
                <p14:modId xmlns:p14="http://schemas.microsoft.com/office/powerpoint/2010/main" val="1837621638"/>
              </p:ext>
            </p:extLst>
          </p:nvPr>
        </p:nvGraphicFramePr>
        <p:xfrm>
          <a:off x="843532" y="3816135"/>
          <a:ext cx="10879675" cy="1696012"/>
        </p:xfrm>
        <a:graphic>
          <a:graphicData uri="http://schemas.openxmlformats.org/drawingml/2006/table">
            <a:tbl>
              <a:tblPr firstRow="1" firstCol="1"/>
              <a:tblGrid>
                <a:gridCol w="1327396">
                  <a:extLst>
                    <a:ext uri="{9D8B030D-6E8A-4147-A177-3AD203B41FA5}">
                      <a16:colId xmlns:a16="http://schemas.microsoft.com/office/drawing/2014/main" val="1078114658"/>
                    </a:ext>
                  </a:extLst>
                </a:gridCol>
                <a:gridCol w="2055534">
                  <a:extLst>
                    <a:ext uri="{9D8B030D-6E8A-4147-A177-3AD203B41FA5}">
                      <a16:colId xmlns:a16="http://schemas.microsoft.com/office/drawing/2014/main" val="2124588808"/>
                    </a:ext>
                  </a:extLst>
                </a:gridCol>
                <a:gridCol w="4143945">
                  <a:extLst>
                    <a:ext uri="{9D8B030D-6E8A-4147-A177-3AD203B41FA5}">
                      <a16:colId xmlns:a16="http://schemas.microsoft.com/office/drawing/2014/main" val="2332400459"/>
                    </a:ext>
                  </a:extLst>
                </a:gridCol>
                <a:gridCol w="1757680">
                  <a:extLst>
                    <a:ext uri="{9D8B030D-6E8A-4147-A177-3AD203B41FA5}">
                      <a16:colId xmlns:a16="http://schemas.microsoft.com/office/drawing/2014/main" val="23008206"/>
                    </a:ext>
                  </a:extLst>
                </a:gridCol>
                <a:gridCol w="1595120">
                  <a:extLst>
                    <a:ext uri="{9D8B030D-6E8A-4147-A177-3AD203B41FA5}">
                      <a16:colId xmlns:a16="http://schemas.microsoft.com/office/drawing/2014/main" val="191523362"/>
                    </a:ext>
                  </a:extLst>
                </a:gridCol>
              </a:tblGrid>
              <a:tr h="394743">
                <a:tc>
                  <a:txBody>
                    <a:bodyPr/>
                    <a:lstStyle/>
                    <a:p>
                      <a:pPr marL="0" algn="ctr" defTabSz="914400" rtl="0" eaLnBrk="1" latinLnBrk="0" hangingPunct="1">
                        <a:lnSpc>
                          <a:spcPct val="115000"/>
                        </a:lnSpc>
                      </a:pPr>
                      <a:r>
                        <a:rPr lang="es-CL" sz="1100" b="1" kern="1200" dirty="0">
                          <a:solidFill>
                            <a:schemeClr val="bg1"/>
                          </a:solidFill>
                          <a:effectLst/>
                          <a:latin typeface="Verdana"/>
                          <a:ea typeface="Verdana"/>
                          <a:cs typeface="Cambria" panose="02040503050406030204" pitchFamily="18" charset="0"/>
                        </a:rPr>
                        <a:t>Gama</a:t>
                      </a:r>
                      <a:endParaRPr lang="es-CL" sz="1100" b="1" kern="1200" dirty="0">
                        <a:solidFill>
                          <a:schemeClr val="bg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tx1">
                        <a:lumMod val="75000"/>
                        <a:lumOff val="25000"/>
                      </a:schemeClr>
                    </a:solidFill>
                  </a:tcPr>
                </a:tc>
                <a:tc>
                  <a:txBody>
                    <a:bodyPr/>
                    <a:lstStyle/>
                    <a:p>
                      <a:pPr marL="0" algn="ctr" defTabSz="914400" rtl="0" eaLnBrk="1" latinLnBrk="0" hangingPunct="1">
                        <a:lnSpc>
                          <a:spcPct val="115000"/>
                        </a:lnSpc>
                      </a:pPr>
                      <a:r>
                        <a:rPr lang="es-CL" sz="1100" b="1" kern="1200" dirty="0">
                          <a:solidFill>
                            <a:schemeClr val="bg1"/>
                          </a:solidFill>
                          <a:effectLst/>
                          <a:latin typeface="Verdana"/>
                          <a:ea typeface="Verdana"/>
                          <a:cs typeface="Cambria" panose="02040503050406030204" pitchFamily="18" charset="0"/>
                        </a:rPr>
                        <a:t>RAM</a:t>
                      </a:r>
                      <a:endParaRPr lang="es-CL" sz="1100" b="1" kern="1200" dirty="0">
                        <a:solidFill>
                          <a:schemeClr val="bg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tx1">
                        <a:lumMod val="75000"/>
                        <a:lumOff val="25000"/>
                      </a:schemeClr>
                    </a:solidFill>
                  </a:tcPr>
                </a:tc>
                <a:tc>
                  <a:txBody>
                    <a:bodyPr/>
                    <a:lstStyle/>
                    <a:p>
                      <a:pPr marL="0" algn="ctr" defTabSz="914400" rtl="0" eaLnBrk="1" latinLnBrk="0" hangingPunct="1">
                        <a:lnSpc>
                          <a:spcPct val="115000"/>
                        </a:lnSpc>
                      </a:pPr>
                      <a:r>
                        <a:rPr lang="es-CL" sz="1100" b="1" kern="1200" dirty="0">
                          <a:solidFill>
                            <a:schemeClr val="bg1"/>
                          </a:solidFill>
                          <a:effectLst/>
                          <a:latin typeface="Verdana"/>
                          <a:ea typeface="Verdana"/>
                          <a:cs typeface="Arial"/>
                        </a:rPr>
                        <a:t>ALM</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tx1">
                        <a:lumMod val="75000"/>
                        <a:lumOff val="25000"/>
                      </a:schemeClr>
                    </a:solidFill>
                  </a:tcPr>
                </a:tc>
                <a:tc>
                  <a:txBody>
                    <a:bodyPr/>
                    <a:lstStyle/>
                    <a:p>
                      <a:pPr marL="0" algn="ctr" defTabSz="914400" rtl="0" eaLnBrk="1" latinLnBrk="0" hangingPunct="1">
                        <a:lnSpc>
                          <a:spcPct val="115000"/>
                        </a:lnSpc>
                      </a:pPr>
                      <a:r>
                        <a:rPr lang="es-CL" sz="1100" b="1" kern="1200" dirty="0">
                          <a:solidFill>
                            <a:schemeClr val="bg1"/>
                          </a:solidFill>
                          <a:effectLst/>
                          <a:latin typeface="Verdana"/>
                          <a:ea typeface="Verdana"/>
                          <a:cs typeface="Arial"/>
                        </a:rPr>
                        <a:t>Sistema Operativo</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tx1">
                        <a:lumMod val="75000"/>
                        <a:lumOff val="25000"/>
                      </a:schemeClr>
                    </a:solidFill>
                  </a:tcPr>
                </a:tc>
                <a:tc>
                  <a:txBody>
                    <a:bodyPr/>
                    <a:lstStyle/>
                    <a:p>
                      <a:pPr marL="0" algn="ctr" defTabSz="914400" rtl="0" eaLnBrk="1" latinLnBrk="0" hangingPunct="1">
                        <a:lnSpc>
                          <a:spcPct val="115000"/>
                        </a:lnSpc>
                      </a:pPr>
                      <a:r>
                        <a:rPr lang="es-CL" sz="1100" b="1" kern="1200" dirty="0">
                          <a:solidFill>
                            <a:schemeClr val="bg1"/>
                          </a:solidFill>
                          <a:effectLst/>
                          <a:latin typeface="Verdana"/>
                          <a:ea typeface="Verdana"/>
                          <a:cs typeface="Calibri Light"/>
                        </a:rPr>
                        <a:t>Almacenamiento</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tx1">
                        <a:lumMod val="75000"/>
                        <a:lumOff val="25000"/>
                      </a:schemeClr>
                    </a:solidFill>
                  </a:tcPr>
                </a:tc>
                <a:extLst>
                  <a:ext uri="{0D108BD9-81ED-4DB2-BD59-A6C34878D82A}">
                    <a16:rowId xmlns:a16="http://schemas.microsoft.com/office/drawing/2014/main" val="326145355"/>
                  </a:ext>
                </a:extLst>
              </a:tr>
              <a:tr h="333581">
                <a:tc>
                  <a:txBody>
                    <a:bodyPr/>
                    <a:lstStyle/>
                    <a:p>
                      <a:pPr algn="ctr">
                        <a:lnSpc>
                          <a:spcPct val="100000"/>
                        </a:lnSpc>
                      </a:pPr>
                      <a:r>
                        <a:rPr lang="es-CL" sz="1100" b="1">
                          <a:solidFill>
                            <a:schemeClr val="tx1"/>
                          </a:solidFill>
                          <a:effectLst/>
                          <a:latin typeface="Verdana" panose="020B0604030504040204" pitchFamily="34" charset="0"/>
                          <a:ea typeface="Verdana" panose="020B0604030504040204" pitchFamily="34" charset="0"/>
                          <a:cs typeface="Cambria" panose="02040503050406030204" pitchFamily="18" charset="0"/>
                        </a:rPr>
                        <a:t>Gama 1</a:t>
                      </a:r>
                      <a:endParaRPr lang="es-CL" sz="110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9D9D9"/>
                    </a:solidFill>
                  </a:tcPr>
                </a:tc>
                <a:tc>
                  <a:txBody>
                    <a:bodyPr/>
                    <a:lstStyle/>
                    <a:p>
                      <a:pPr algn="ctr">
                        <a:lnSpc>
                          <a:spcPct val="100000"/>
                        </a:lnSpc>
                      </a:pPr>
                      <a:r>
                        <a:rPr lang="es-CL" sz="1100" kern="1200">
                          <a:solidFill>
                            <a:schemeClr val="tx1"/>
                          </a:solidFill>
                          <a:effectLst/>
                          <a:latin typeface="Verdana" panose="020B0604030504040204" pitchFamily="34" charset="0"/>
                          <a:ea typeface="Verdana" panose="020B0604030504040204" pitchFamily="34" charset="0"/>
                          <a:cs typeface="+mn-cs"/>
                        </a:rPr>
                        <a:t>8 GB DDR4 o superior</a:t>
                      </a:r>
                      <a:endParaRPr lang="es-CL" sz="110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tc>
                  <a:txBody>
                    <a:bodyPr/>
                    <a:lstStyle/>
                    <a:p>
                      <a:pPr algn="ctr">
                        <a:lnSpc>
                          <a:spcPct val="100000"/>
                        </a:lnSpc>
                      </a:pPr>
                      <a:r>
                        <a:rPr lang="es-CL" sz="1100" kern="1200">
                          <a:solidFill>
                            <a:schemeClr val="tx1"/>
                          </a:solidFill>
                          <a:effectLst/>
                          <a:latin typeface="Verdana" panose="020B0604030504040204" pitchFamily="34" charset="0"/>
                          <a:ea typeface="Verdana" panose="020B0604030504040204" pitchFamily="34" charset="0"/>
                          <a:cs typeface="+mn-cs"/>
                        </a:rPr>
                        <a:t>AMD RYZEN 3 o superior / INTEL CORE I3 o superior / X64 o equivalente, de 4 núcleos o más</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L" sz="1100" dirty="0">
                          <a:solidFill>
                            <a:schemeClr val="tx1"/>
                          </a:solidFill>
                          <a:latin typeface="Verdana" panose="020B0604030504040204" pitchFamily="34" charset="0"/>
                          <a:ea typeface="Verdana" panose="020B0604030504040204" pitchFamily="34" charset="0"/>
                          <a:cs typeface="Arial" panose="020B0604020202020204" pitchFamily="34" charset="0"/>
                        </a:rPr>
                        <a:t>Windows 10 pro o Windows 11 pro, Mac OS 10, equivalente o superior</a:t>
                      </a:r>
                      <a:endParaRPr lang="es-CL" sz="11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tc rowSpan="3">
                  <a:txBody>
                    <a:bodyPr/>
                    <a:lstStyle/>
                    <a:p>
                      <a:pPr marL="0" lvl="0" indent="0" algn="ctr" fontAlgn="base">
                        <a:lnSpc>
                          <a:spcPct val="107000"/>
                        </a:lnSpc>
                        <a:spcAft>
                          <a:spcPts val="800"/>
                        </a:spcAft>
                        <a:buFont typeface="Symbol" panose="05050102010706020507" pitchFamily="18" charset="2"/>
                        <a:buNone/>
                      </a:pPr>
                      <a:r>
                        <a:rPr lang="es-CL" sz="1100" dirty="0">
                          <a:solidFill>
                            <a:schemeClr val="tx1"/>
                          </a:solidFill>
                          <a:latin typeface="Verdana"/>
                          <a:ea typeface="Verdana"/>
                          <a:cs typeface="Arial"/>
                        </a:rPr>
                        <a:t>480 GB SSD (o superior) M.2 </a:t>
                      </a:r>
                      <a:r>
                        <a:rPr lang="es-CL" sz="1100" dirty="0" err="1">
                          <a:solidFill>
                            <a:schemeClr val="tx1"/>
                          </a:solidFill>
                          <a:latin typeface="Verdana"/>
                          <a:ea typeface="Verdana"/>
                          <a:cs typeface="Arial"/>
                        </a:rPr>
                        <a:t>Pcle</a:t>
                      </a:r>
                      <a:r>
                        <a:rPr lang="es-CL" sz="1100" dirty="0">
                          <a:solidFill>
                            <a:schemeClr val="tx1"/>
                          </a:solidFill>
                          <a:latin typeface="Verdana"/>
                          <a:ea typeface="Verdana"/>
                          <a:cs typeface="Arial"/>
                        </a:rPr>
                        <a:t> NVM</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extLst>
                  <a:ext uri="{0D108BD9-81ED-4DB2-BD59-A6C34878D82A}">
                    <a16:rowId xmlns:a16="http://schemas.microsoft.com/office/drawing/2014/main" val="3777847164"/>
                  </a:ext>
                </a:extLst>
              </a:tr>
              <a:tr h="242141">
                <a:tc>
                  <a:txBody>
                    <a:bodyPr/>
                    <a:lstStyle/>
                    <a:p>
                      <a:pPr algn="ctr">
                        <a:lnSpc>
                          <a:spcPct val="100000"/>
                        </a:lnSpc>
                      </a:pPr>
                      <a:r>
                        <a:rPr lang="es-CL" sz="1100" b="1">
                          <a:solidFill>
                            <a:schemeClr val="tx1"/>
                          </a:solidFill>
                          <a:effectLst/>
                          <a:latin typeface="Verdana" panose="020B0604030504040204" pitchFamily="34" charset="0"/>
                          <a:ea typeface="Verdana" panose="020B0604030504040204" pitchFamily="34" charset="0"/>
                          <a:cs typeface="Cambria" panose="02040503050406030204" pitchFamily="18" charset="0"/>
                        </a:rPr>
                        <a:t>Gama 2</a:t>
                      </a:r>
                      <a:endParaRPr lang="es-CL" sz="110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9D9D9"/>
                    </a:solidFill>
                  </a:tcPr>
                </a:tc>
                <a:tc>
                  <a:txBody>
                    <a:bodyPr/>
                    <a:lstStyle/>
                    <a:p>
                      <a:pPr algn="ctr">
                        <a:lnSpc>
                          <a:spcPct val="100000"/>
                        </a:lnSpc>
                      </a:pPr>
                      <a:r>
                        <a:rPr lang="es-CL" sz="1100" kern="1200">
                          <a:solidFill>
                            <a:schemeClr val="tx1"/>
                          </a:solidFill>
                          <a:effectLst/>
                          <a:latin typeface="Verdana" panose="020B0604030504040204" pitchFamily="34" charset="0"/>
                          <a:ea typeface="Verdana" panose="020B0604030504040204" pitchFamily="34" charset="0"/>
                          <a:cs typeface="+mn-cs"/>
                        </a:rPr>
                        <a:t>16 GB DDR4 o superior</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tc>
                  <a:txBody>
                    <a:bodyPr/>
                    <a:lstStyle/>
                    <a:p>
                      <a:pPr algn="ctr">
                        <a:lnSpc>
                          <a:spcPct val="100000"/>
                        </a:lnSpc>
                      </a:pPr>
                      <a:r>
                        <a:rPr lang="es-CL" sz="1100" kern="1200" dirty="0">
                          <a:solidFill>
                            <a:schemeClr val="tx1"/>
                          </a:solidFill>
                          <a:effectLst/>
                          <a:latin typeface="Verdana" panose="020B0604030504040204" pitchFamily="34" charset="0"/>
                          <a:ea typeface="Verdana" panose="020B0604030504040204" pitchFamily="34" charset="0"/>
                          <a:cs typeface="+mn-cs"/>
                        </a:rPr>
                        <a:t>AMD RYZEN 5 o superior / INTEL CORE I5 o superior / X64 o equivalente, de 6 núcleos o más</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tc vMerge="1">
                  <a:txBody>
                    <a:bodyPr/>
                    <a:lstStyle/>
                    <a:p>
                      <a:pPr algn="ctr">
                        <a:lnSpc>
                          <a:spcPct val="100000"/>
                        </a:lnSpc>
                      </a:pPr>
                      <a:endParaRPr lang="es-CL" sz="900">
                        <a:solidFill>
                          <a:srgbClr val="000000"/>
                        </a:solidFill>
                        <a:effectLst/>
                        <a:latin typeface="Verdana" panose="020B0604030504040204" pitchFamily="34" charset="0"/>
                        <a:ea typeface="Verdana" panose="020B0604030504040204" pitchFamily="34" charset="0"/>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ct val="100000"/>
                        </a:lnSpc>
                      </a:pPr>
                      <a:endParaRPr lang="es-CL" sz="900">
                        <a:solidFill>
                          <a:srgbClr val="000000"/>
                        </a:solidFill>
                        <a:effectLst/>
                        <a:latin typeface="Verdana" panose="020B0604030504040204" pitchFamily="34" charset="0"/>
                        <a:ea typeface="Verdana" panose="020B060403050404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8732418"/>
                  </a:ext>
                </a:extLst>
              </a:tr>
              <a:tr h="630709">
                <a:tc>
                  <a:txBody>
                    <a:bodyPr/>
                    <a:lstStyle/>
                    <a:p>
                      <a:pPr algn="ctr">
                        <a:lnSpc>
                          <a:spcPct val="100000"/>
                        </a:lnSpc>
                      </a:pPr>
                      <a:r>
                        <a:rPr lang="es-CL" sz="1100" b="1" dirty="0">
                          <a:solidFill>
                            <a:schemeClr val="tx1"/>
                          </a:solidFill>
                          <a:effectLst/>
                          <a:latin typeface="Verdana" panose="020B0604030504040204" pitchFamily="34" charset="0"/>
                          <a:ea typeface="Verdana" panose="020B0604030504040204" pitchFamily="34" charset="0"/>
                          <a:cs typeface="Cambria" panose="02040503050406030204" pitchFamily="18" charset="0"/>
                        </a:rPr>
                        <a:t>Gama 3</a:t>
                      </a:r>
                      <a:endParaRPr lang="es-CL" sz="11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9D9D9"/>
                    </a:solidFill>
                  </a:tcPr>
                </a:tc>
                <a:tc>
                  <a:txBody>
                    <a:bodyPr/>
                    <a:lstStyle/>
                    <a:p>
                      <a:pPr algn="ctr">
                        <a:lnSpc>
                          <a:spcPct val="100000"/>
                        </a:lnSpc>
                      </a:pPr>
                      <a:r>
                        <a:rPr lang="es-CL" sz="1100" kern="1200" dirty="0">
                          <a:solidFill>
                            <a:schemeClr val="tx1"/>
                          </a:solidFill>
                          <a:effectLst/>
                          <a:latin typeface="Verdana" panose="020B0604030504040204" pitchFamily="34" charset="0"/>
                          <a:ea typeface="Verdana" panose="020B0604030504040204" pitchFamily="34" charset="0"/>
                          <a:cs typeface="+mn-cs"/>
                        </a:rPr>
                        <a:t>16 GB DDR4 o superior</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tc>
                  <a:txBody>
                    <a:bodyPr/>
                    <a:lstStyle/>
                    <a:p>
                      <a:pPr algn="ctr">
                        <a:lnSpc>
                          <a:spcPct val="100000"/>
                        </a:lnSpc>
                      </a:pPr>
                      <a:r>
                        <a:rPr lang="es-CL" sz="1100" kern="1200" dirty="0">
                          <a:solidFill>
                            <a:schemeClr val="tx1"/>
                          </a:solidFill>
                          <a:effectLst/>
                          <a:latin typeface="Verdana" panose="020B0604030504040204" pitchFamily="34" charset="0"/>
                          <a:ea typeface="Verdana" panose="020B0604030504040204" pitchFamily="34" charset="0"/>
                          <a:cs typeface="+mn-cs"/>
                        </a:rPr>
                        <a:t>AMD RYZEN 7 o superior / INTEL CORE I7 o superior / X64 o equivalente, de 8 núcleos o más</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tc vMerge="1">
                  <a:txBody>
                    <a:bodyPr/>
                    <a:lstStyle/>
                    <a:p>
                      <a:pPr marL="0" marR="22860" algn="just" defTabSz="914400" rtl="0" eaLnBrk="1" latinLnBrk="0" hangingPunct="1">
                        <a:lnSpc>
                          <a:spcPct val="115000"/>
                        </a:lnSpc>
                      </a:pPr>
                      <a:r>
                        <a:rPr lang="es-CL" sz="900" kern="120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Desde 3900 mAh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ct val="100000"/>
                        </a:lnSpc>
                      </a:pPr>
                      <a:endParaRPr lang="es-CL" sz="900">
                        <a:solidFill>
                          <a:srgbClr val="000000"/>
                        </a:solidFill>
                        <a:effectLst/>
                        <a:latin typeface="Verdana" panose="020B0604030504040204" pitchFamily="34" charset="0"/>
                        <a:ea typeface="Verdana" panose="020B060403050404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1871399"/>
                  </a:ext>
                </a:extLst>
              </a:tr>
            </a:tbl>
          </a:graphicData>
        </a:graphic>
      </p:graphicFrame>
    </p:spTree>
    <p:extLst>
      <p:ext uri="{BB962C8B-B14F-4D97-AF65-F5344CB8AC3E}">
        <p14:creationId xmlns:p14="http://schemas.microsoft.com/office/powerpoint/2010/main" val="3023934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17B19-F4D4-C9BE-1E3A-968DB54485E0}"/>
              </a:ext>
            </a:extLst>
          </p:cNvPr>
          <p:cNvSpPr>
            <a:spLocks noGrp="1"/>
          </p:cNvSpPr>
          <p:nvPr>
            <p:ph type="title"/>
          </p:nvPr>
        </p:nvSpPr>
        <p:spPr/>
        <p:txBody>
          <a:bodyPr/>
          <a:lstStyle/>
          <a:p>
            <a:pPr defTabSz="609585"/>
            <a:r>
              <a:rPr lang="es-ES" sz="3600" dirty="0">
                <a:latin typeface="Verdana"/>
                <a:ea typeface="Verdana"/>
              </a:rPr>
              <a:t>Compra de Computadores</a:t>
            </a:r>
          </a:p>
        </p:txBody>
      </p:sp>
      <p:sp>
        <p:nvSpPr>
          <p:cNvPr id="11" name="CuadroTexto 10">
            <a:extLst>
              <a:ext uri="{FF2B5EF4-FFF2-40B4-BE49-F238E27FC236}">
                <a16:creationId xmlns:a16="http://schemas.microsoft.com/office/drawing/2014/main" id="{F4674EC4-9E5C-C6C7-EB5E-BF1DD00D1A3A}"/>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DC622E9B-AC71-44D6-F0EA-D8EE04AF29F3}"/>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Rectángulo 3">
            <a:extLst>
              <a:ext uri="{FF2B5EF4-FFF2-40B4-BE49-F238E27FC236}">
                <a16:creationId xmlns:a16="http://schemas.microsoft.com/office/drawing/2014/main" id="{89FC8228-9FBC-0DC7-7D56-BAAE8B3353F8}"/>
              </a:ext>
            </a:extLst>
          </p:cNvPr>
          <p:cNvSpPr/>
          <p:nvPr/>
        </p:nvSpPr>
        <p:spPr>
          <a:xfrm>
            <a:off x="0" y="1645693"/>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5" name="Rectángulo 4">
            <a:extLst>
              <a:ext uri="{FF2B5EF4-FFF2-40B4-BE49-F238E27FC236}">
                <a16:creationId xmlns:a16="http://schemas.microsoft.com/office/drawing/2014/main" id="{8699C191-BD87-A2BB-8231-22BB6D02B6EF}"/>
              </a:ext>
            </a:extLst>
          </p:cNvPr>
          <p:cNvSpPr/>
          <p:nvPr/>
        </p:nvSpPr>
        <p:spPr>
          <a:xfrm>
            <a:off x="468891" y="1645693"/>
            <a:ext cx="5627109"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rgbClr val="FFFFFF"/>
              </a:solidFill>
              <a:effectLst/>
              <a:uLnTx/>
              <a:uFillTx/>
              <a:latin typeface="Trebuchet MS" panose="020B0603020202020204"/>
              <a:ea typeface="+mn-ea"/>
              <a:cs typeface="+mn-cs"/>
            </a:endParaRPr>
          </a:p>
        </p:txBody>
      </p:sp>
      <p:sp>
        <p:nvSpPr>
          <p:cNvPr id="6" name="CuadroTexto 1">
            <a:extLst>
              <a:ext uri="{FF2B5EF4-FFF2-40B4-BE49-F238E27FC236}">
                <a16:creationId xmlns:a16="http://schemas.microsoft.com/office/drawing/2014/main" id="{AD050A4B-4E9D-C3DC-80FD-BB75002C35A4}"/>
              </a:ext>
            </a:extLst>
          </p:cNvPr>
          <p:cNvSpPr txBox="1"/>
          <p:nvPr/>
        </p:nvSpPr>
        <p:spPr>
          <a:xfrm>
            <a:off x="2547914" y="1655149"/>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2021</a:t>
            </a:r>
          </a:p>
        </p:txBody>
      </p:sp>
      <p:sp>
        <p:nvSpPr>
          <p:cNvPr id="7" name="Rectángulo 6">
            <a:extLst>
              <a:ext uri="{FF2B5EF4-FFF2-40B4-BE49-F238E27FC236}">
                <a16:creationId xmlns:a16="http://schemas.microsoft.com/office/drawing/2014/main" id="{B875D320-9414-B5A6-8660-352AEFDA973B}"/>
              </a:ext>
            </a:extLst>
          </p:cNvPr>
          <p:cNvSpPr/>
          <p:nvPr/>
        </p:nvSpPr>
        <p:spPr>
          <a:xfrm>
            <a:off x="6282883" y="1645693"/>
            <a:ext cx="5627109"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8" name="CuadroTexto 1">
            <a:extLst>
              <a:ext uri="{FF2B5EF4-FFF2-40B4-BE49-F238E27FC236}">
                <a16:creationId xmlns:a16="http://schemas.microsoft.com/office/drawing/2014/main" id="{7C3E4420-A151-4521-0739-E076B5AC7187}"/>
              </a:ext>
            </a:extLst>
          </p:cNvPr>
          <p:cNvSpPr txBox="1"/>
          <p:nvPr/>
        </p:nvSpPr>
        <p:spPr>
          <a:xfrm>
            <a:off x="8361906" y="1655149"/>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2022</a:t>
            </a:r>
          </a:p>
        </p:txBody>
      </p:sp>
      <p:sp>
        <p:nvSpPr>
          <p:cNvPr id="9" name="Rectángulo 8">
            <a:extLst>
              <a:ext uri="{FF2B5EF4-FFF2-40B4-BE49-F238E27FC236}">
                <a16:creationId xmlns:a16="http://schemas.microsoft.com/office/drawing/2014/main" id="{3D0A6396-9FD2-82DA-861E-8B342FA2D67B}"/>
              </a:ext>
            </a:extLst>
          </p:cNvPr>
          <p:cNvSpPr/>
          <p:nvPr/>
        </p:nvSpPr>
        <p:spPr>
          <a:xfrm>
            <a:off x="0" y="2108162"/>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10" name="Rectángulo 9">
            <a:extLst>
              <a:ext uri="{FF2B5EF4-FFF2-40B4-BE49-F238E27FC236}">
                <a16:creationId xmlns:a16="http://schemas.microsoft.com/office/drawing/2014/main" id="{0C6F1105-0AB2-4458-0A1C-1D089773F3DA}"/>
              </a:ext>
            </a:extLst>
          </p:cNvPr>
          <p:cNvSpPr/>
          <p:nvPr/>
        </p:nvSpPr>
        <p:spPr>
          <a:xfrm>
            <a:off x="468891" y="2108162"/>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18" name="CuadroTexto 1">
            <a:extLst>
              <a:ext uri="{FF2B5EF4-FFF2-40B4-BE49-F238E27FC236}">
                <a16:creationId xmlns:a16="http://schemas.microsoft.com/office/drawing/2014/main" id="{38F03024-0C55-D6DA-AC93-31626B792A7B}"/>
              </a:ext>
            </a:extLst>
          </p:cNvPr>
          <p:cNvSpPr txBox="1"/>
          <p:nvPr/>
        </p:nvSpPr>
        <p:spPr>
          <a:xfrm>
            <a:off x="570498" y="2107458"/>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1er Semestre</a:t>
            </a:r>
          </a:p>
        </p:txBody>
      </p:sp>
      <p:sp>
        <p:nvSpPr>
          <p:cNvPr id="23" name="Rectángulo 22">
            <a:extLst>
              <a:ext uri="{FF2B5EF4-FFF2-40B4-BE49-F238E27FC236}">
                <a16:creationId xmlns:a16="http://schemas.microsoft.com/office/drawing/2014/main" id="{06A01B38-2F85-41D0-6B09-21F2A43D6A4D}"/>
              </a:ext>
            </a:extLst>
          </p:cNvPr>
          <p:cNvSpPr/>
          <p:nvPr/>
        </p:nvSpPr>
        <p:spPr>
          <a:xfrm>
            <a:off x="3340844" y="2108162"/>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4" name="CuadroTexto 1">
            <a:extLst>
              <a:ext uri="{FF2B5EF4-FFF2-40B4-BE49-F238E27FC236}">
                <a16:creationId xmlns:a16="http://schemas.microsoft.com/office/drawing/2014/main" id="{9DE2FE60-4550-23A2-216C-E62F22E2A49D}"/>
              </a:ext>
            </a:extLst>
          </p:cNvPr>
          <p:cNvSpPr txBox="1"/>
          <p:nvPr/>
        </p:nvSpPr>
        <p:spPr>
          <a:xfrm>
            <a:off x="3442451" y="2107458"/>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2do Semestre</a:t>
            </a:r>
          </a:p>
        </p:txBody>
      </p:sp>
      <p:sp>
        <p:nvSpPr>
          <p:cNvPr id="25" name="Rectángulo 24">
            <a:extLst>
              <a:ext uri="{FF2B5EF4-FFF2-40B4-BE49-F238E27FC236}">
                <a16:creationId xmlns:a16="http://schemas.microsoft.com/office/drawing/2014/main" id="{F9A85D75-4E53-D671-D1BE-24FE026F3083}"/>
              </a:ext>
            </a:extLst>
          </p:cNvPr>
          <p:cNvSpPr/>
          <p:nvPr/>
        </p:nvSpPr>
        <p:spPr>
          <a:xfrm>
            <a:off x="6277803" y="2108162"/>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6" name="CuadroTexto 1">
            <a:extLst>
              <a:ext uri="{FF2B5EF4-FFF2-40B4-BE49-F238E27FC236}">
                <a16:creationId xmlns:a16="http://schemas.microsoft.com/office/drawing/2014/main" id="{0B22D338-2B7C-FB56-CC11-10DD3D86B39A}"/>
              </a:ext>
            </a:extLst>
          </p:cNvPr>
          <p:cNvSpPr txBox="1"/>
          <p:nvPr/>
        </p:nvSpPr>
        <p:spPr>
          <a:xfrm>
            <a:off x="6370659" y="2107458"/>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1er Semestre</a:t>
            </a:r>
          </a:p>
        </p:txBody>
      </p:sp>
      <p:sp>
        <p:nvSpPr>
          <p:cNvPr id="27" name="Rectángulo 26">
            <a:extLst>
              <a:ext uri="{FF2B5EF4-FFF2-40B4-BE49-F238E27FC236}">
                <a16:creationId xmlns:a16="http://schemas.microsoft.com/office/drawing/2014/main" id="{86DFA85A-5B11-9D8D-073A-7FC926EDBA3F}"/>
              </a:ext>
            </a:extLst>
          </p:cNvPr>
          <p:cNvSpPr/>
          <p:nvPr/>
        </p:nvSpPr>
        <p:spPr>
          <a:xfrm>
            <a:off x="9149755" y="2108162"/>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8" name="CuadroTexto 1">
            <a:extLst>
              <a:ext uri="{FF2B5EF4-FFF2-40B4-BE49-F238E27FC236}">
                <a16:creationId xmlns:a16="http://schemas.microsoft.com/office/drawing/2014/main" id="{AA6DCC95-223F-35AE-0EF2-3D98AD87DD4A}"/>
              </a:ext>
            </a:extLst>
          </p:cNvPr>
          <p:cNvSpPr txBox="1"/>
          <p:nvPr/>
        </p:nvSpPr>
        <p:spPr>
          <a:xfrm>
            <a:off x="9251362" y="2107458"/>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2do Semestre</a:t>
            </a:r>
          </a:p>
        </p:txBody>
      </p:sp>
      <p:sp>
        <p:nvSpPr>
          <p:cNvPr id="30" name="Rectángulo 29">
            <a:extLst>
              <a:ext uri="{FF2B5EF4-FFF2-40B4-BE49-F238E27FC236}">
                <a16:creationId xmlns:a16="http://schemas.microsoft.com/office/drawing/2014/main" id="{55240FD5-4525-EF4D-0AB8-B648B908FB3D}"/>
              </a:ext>
            </a:extLst>
          </p:cNvPr>
          <p:cNvSpPr/>
          <p:nvPr/>
        </p:nvSpPr>
        <p:spPr>
          <a:xfrm>
            <a:off x="473266" y="2570631"/>
            <a:ext cx="2746406" cy="3139321"/>
          </a:xfrm>
          <a:prstGeom prst="rect">
            <a:avLst/>
          </a:prstGeom>
        </p:spPr>
        <p:txBody>
          <a:bodyPr wrap="square" lIns="121920" tIns="60960" rIns="121920" bIns="60960" anchor="t">
            <a:spAutoFit/>
          </a:bodyPr>
          <a:lstStyle/>
          <a:p>
            <a:pPr algn="ctr" defTabSz="609585"/>
            <a:r>
              <a:rPr lang="es-CL" sz="1400" b="1" dirty="0">
                <a:latin typeface="Verdana" panose="020B0604030504040204" pitchFamily="34" charset="0"/>
                <a:ea typeface="Verdana" panose="020B0604030504040204" pitchFamily="34" charset="0"/>
              </a:rPr>
              <a:t>Gran Compra ID 58783</a:t>
            </a:r>
            <a:endParaRPr lang="es-MX" sz="1400" b="1" dirty="0">
              <a:latin typeface="Verdana" panose="020B0604030504040204" pitchFamily="34" charset="0"/>
              <a:ea typeface="Verdana" panose="020B0604030504040204" pitchFamily="34" charset="0"/>
            </a:endParaRP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37</a:t>
            </a:r>
            <a:r>
              <a:rPr lang="es-CL" sz="1400" dirty="0">
                <a:latin typeface="Verdana" panose="020B0604030504040204" pitchFamily="34" charset="0"/>
                <a:ea typeface="Verdana" panose="020B0604030504040204" pitchFamily="34" charset="0"/>
              </a:rPr>
              <a:t> Organismos Públicos</a:t>
            </a:r>
          </a:p>
          <a:p>
            <a:pPr algn="ctr" defTabSz="609585"/>
            <a:r>
              <a:rPr lang="es-CL" sz="1400" b="1" dirty="0">
                <a:latin typeface="Verdana" panose="020B0604030504040204" pitchFamily="34" charset="0"/>
                <a:ea typeface="Verdana" panose="020B0604030504040204" pitchFamily="34" charset="0"/>
              </a:rPr>
              <a:t>4.957 </a:t>
            </a:r>
            <a:r>
              <a:rPr lang="es-CL" sz="1400" dirty="0">
                <a:latin typeface="Verdana" panose="020B0604030504040204" pitchFamily="34" charset="0"/>
                <a:ea typeface="Verdana" panose="020B0604030504040204" pitchFamily="34" charset="0"/>
              </a:rPr>
              <a:t>Equipos</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Total PPTO: </a:t>
            </a:r>
          </a:p>
          <a:p>
            <a:pPr algn="ctr" defTabSz="609585"/>
            <a:r>
              <a:rPr lang="es-CL" sz="1400" dirty="0">
                <a:latin typeface="Verdana" panose="020B0604030504040204" pitchFamily="34" charset="0"/>
                <a:ea typeface="Verdana" panose="020B0604030504040204" pitchFamily="34" charset="0"/>
              </a:rPr>
              <a:t>$ 1.368.888.854 </a:t>
            </a:r>
            <a:endParaRPr lang="es-CL" sz="2800" dirty="0">
              <a:latin typeface="Verdana" panose="020B0604030504040204" pitchFamily="34" charset="0"/>
              <a:ea typeface="Verdana" panose="020B0604030504040204" pitchFamily="34" charset="0"/>
            </a:endParaRPr>
          </a:p>
          <a:p>
            <a:pPr algn="ctr" defTabSz="609585"/>
            <a:endParaRPr lang="es-CL" sz="1400"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adjudicado: </a:t>
            </a:r>
          </a:p>
          <a:p>
            <a:pPr algn="ctr" defTabSz="609585"/>
            <a:r>
              <a:rPr lang="en-US" sz="1400" dirty="0">
                <a:latin typeface="Verdana" panose="020B0604030504040204" pitchFamily="34" charset="0"/>
                <a:ea typeface="Verdana" panose="020B0604030504040204" pitchFamily="34" charset="0"/>
              </a:rPr>
              <a:t>$ 1.009.792.291</a:t>
            </a:r>
            <a:r>
              <a:rPr lang="en-US" sz="1400" b="1" dirty="0">
                <a:latin typeface="Verdana" panose="020B0604030504040204" pitchFamily="34" charset="0"/>
                <a:ea typeface="Verdana" panose="020B0604030504040204" pitchFamily="34" charset="0"/>
              </a:rPr>
              <a:t> </a:t>
            </a:r>
            <a:endParaRPr lang="en-US" sz="2800" dirty="0">
              <a:latin typeface="Verdana" panose="020B0604030504040204" pitchFamily="34" charset="0"/>
              <a:ea typeface="Verdana" panose="020B0604030504040204" pitchFamily="34" charset="0"/>
              <a:cs typeface="Calibri" panose="020F0502020204030204"/>
            </a:endParaRPr>
          </a:p>
          <a:p>
            <a:pPr algn="ctr" defTabSz="609585"/>
            <a:endParaRPr lang="en-US" sz="1400" b="1" dirty="0">
              <a:latin typeface="Verdana" panose="020B0604030504040204" pitchFamily="34" charset="0"/>
              <a:ea typeface="Verdana" panose="020B0604030504040204" pitchFamily="34" charset="0"/>
            </a:endParaRPr>
          </a:p>
          <a:p>
            <a:pPr algn="ctr" defTabSz="609585"/>
            <a:r>
              <a:rPr lang="en-US" sz="1400" b="1" dirty="0" err="1">
                <a:latin typeface="Verdana" panose="020B0604030504040204" pitchFamily="34" charset="0"/>
                <a:ea typeface="Verdana" panose="020B0604030504040204" pitchFamily="34" charset="0"/>
              </a:rPr>
              <a:t>Ahorro</a:t>
            </a:r>
            <a:r>
              <a:rPr lang="en-US" sz="1400" b="1" dirty="0">
                <a:latin typeface="Verdana" panose="020B0604030504040204" pitchFamily="34" charset="0"/>
                <a:ea typeface="Verdana" panose="020B0604030504040204" pitchFamily="34" charset="0"/>
              </a:rPr>
              <a:t>: </a:t>
            </a:r>
          </a:p>
          <a:p>
            <a:pPr algn="ctr" defTabSz="609585"/>
            <a:r>
              <a:rPr lang="en-US" sz="2800" b="1" dirty="0">
                <a:latin typeface="Verdana" panose="020B0604030504040204" pitchFamily="34" charset="0"/>
                <a:ea typeface="Verdana" panose="020B0604030504040204" pitchFamily="34" charset="0"/>
              </a:rPr>
              <a:t>26 %</a:t>
            </a:r>
            <a:endParaRPr kumimoji="0" lang="en-US" sz="2800" b="1" i="0" u="none" strike="noStrike" kern="1200" cap="none" spc="0" normalizeH="0" baseline="0" noProof="0" dirty="0">
              <a:ln>
                <a:noFill/>
              </a:ln>
              <a:effectLst/>
              <a:uLnTx/>
              <a:uFillTx/>
              <a:latin typeface="Verdana" panose="020B0604030504040204" pitchFamily="34" charset="0"/>
              <a:ea typeface="Verdana" panose="020B0604030504040204" pitchFamily="34" charset="0"/>
            </a:endParaRPr>
          </a:p>
        </p:txBody>
      </p:sp>
      <p:sp>
        <p:nvSpPr>
          <p:cNvPr id="31" name="Rectángulo 30">
            <a:extLst>
              <a:ext uri="{FF2B5EF4-FFF2-40B4-BE49-F238E27FC236}">
                <a16:creationId xmlns:a16="http://schemas.microsoft.com/office/drawing/2014/main" id="{E0FAD61B-AA30-6A79-6F44-DA6792BA5A6B}"/>
              </a:ext>
            </a:extLst>
          </p:cNvPr>
          <p:cNvSpPr/>
          <p:nvPr/>
        </p:nvSpPr>
        <p:spPr>
          <a:xfrm>
            <a:off x="3339434" y="2570631"/>
            <a:ext cx="2746406" cy="3139321"/>
          </a:xfrm>
          <a:prstGeom prst="rect">
            <a:avLst/>
          </a:prstGeom>
        </p:spPr>
        <p:txBody>
          <a:bodyPr wrap="square" lIns="121920" tIns="60960" rIns="121920" bIns="60960" anchor="t">
            <a:spAutoFit/>
          </a:bodyPr>
          <a:lstStyle/>
          <a:p>
            <a:pPr algn="ctr" defTabSz="609585"/>
            <a:r>
              <a:rPr lang="es-CL" sz="1400" b="1" dirty="0">
                <a:latin typeface="Verdana" panose="020B0604030504040204" pitchFamily="34" charset="0"/>
                <a:ea typeface="Verdana" panose="020B0604030504040204" pitchFamily="34" charset="0"/>
              </a:rPr>
              <a:t>Gran Compra ID 60464 </a:t>
            </a:r>
            <a:endParaRPr lang="es-MX" sz="2800" dirty="0">
              <a:latin typeface="Verdana" panose="020B0604030504040204" pitchFamily="34" charset="0"/>
              <a:ea typeface="Verdana" panose="020B0604030504040204" pitchFamily="34" charset="0"/>
            </a:endParaRPr>
          </a:p>
          <a:p>
            <a:pPr algn="ctr" defTabSz="609585"/>
            <a:endParaRPr lang="es-CL" sz="1400" b="1"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25 </a:t>
            </a:r>
            <a:r>
              <a:rPr lang="es-CL" sz="1400" dirty="0">
                <a:latin typeface="Verdana" panose="020B0604030504040204" pitchFamily="34" charset="0"/>
                <a:ea typeface="Verdana" panose="020B0604030504040204" pitchFamily="34" charset="0"/>
                <a:cs typeface="Segoe UI"/>
              </a:rPr>
              <a:t>Organismos Públicos</a:t>
            </a:r>
            <a:endParaRPr lang="en-US"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rPr>
              <a:t>3.852 </a:t>
            </a:r>
            <a:r>
              <a:rPr lang="es-CL" sz="1400" dirty="0">
                <a:latin typeface="Verdana" panose="020B0604030504040204" pitchFamily="34" charset="0"/>
                <a:ea typeface="Verdana" panose="020B0604030504040204" pitchFamily="34" charset="0"/>
              </a:rPr>
              <a:t>Equipos</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cs typeface="Segoe UI"/>
              </a:rPr>
              <a:t>Monto Total PPTO: </a:t>
            </a:r>
          </a:p>
          <a:p>
            <a:pPr algn="ctr" defTabSz="609585"/>
            <a:r>
              <a:rPr lang="en-US" sz="1400" dirty="0">
                <a:latin typeface="Verdana" panose="020B0604030504040204" pitchFamily="34" charset="0"/>
                <a:ea typeface="Verdana" panose="020B0604030504040204" pitchFamily="34" charset="0"/>
              </a:rPr>
              <a:t>$ 1.461.741.261 </a:t>
            </a:r>
            <a:endParaRPr lang="en-US" sz="2800" dirty="0">
              <a:latin typeface="Verdana" panose="020B0604030504040204" pitchFamily="34" charset="0"/>
              <a:ea typeface="Verdana" panose="020B0604030504040204" pitchFamily="34" charset="0"/>
            </a:endParaRPr>
          </a:p>
          <a:p>
            <a:pPr algn="ctr" defTabSz="609585"/>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adjudicado:</a:t>
            </a:r>
          </a:p>
          <a:p>
            <a:pPr algn="ctr" defTabSz="609585"/>
            <a:r>
              <a:rPr lang="es-CL" sz="1400" dirty="0">
                <a:latin typeface="Verdana" panose="020B0604030504040204" pitchFamily="34" charset="0"/>
                <a:ea typeface="Verdana" panose="020B0604030504040204" pitchFamily="34" charset="0"/>
              </a:rPr>
              <a:t>$ 1.019.687.981 </a:t>
            </a:r>
          </a:p>
          <a:p>
            <a:pPr algn="ctr" defTabSz="609585"/>
            <a:endParaRPr lang="en-US" sz="1400" dirty="0">
              <a:latin typeface="Verdana" panose="020B0604030504040204" pitchFamily="34" charset="0"/>
              <a:ea typeface="Verdana" panose="020B0604030504040204" pitchFamily="34" charset="0"/>
              <a:cs typeface="Segoe UI"/>
            </a:endParaRPr>
          </a:p>
          <a:p>
            <a:pPr algn="ctr" defTabSz="609585"/>
            <a:r>
              <a:rPr lang="en-US" sz="1400" b="1" dirty="0" err="1">
                <a:latin typeface="Verdana" panose="020B0604030504040204" pitchFamily="34" charset="0"/>
                <a:ea typeface="Verdana" panose="020B0604030504040204" pitchFamily="34" charset="0"/>
                <a:cs typeface="Segoe UI"/>
              </a:rPr>
              <a:t>Ahorro</a:t>
            </a:r>
            <a:r>
              <a:rPr lang="en-US" sz="1400" b="1" dirty="0">
                <a:latin typeface="Verdana" panose="020B0604030504040204" pitchFamily="34" charset="0"/>
                <a:ea typeface="Verdana" panose="020B0604030504040204" pitchFamily="34" charset="0"/>
                <a:cs typeface="Segoe UI"/>
              </a:rPr>
              <a:t>: </a:t>
            </a:r>
            <a:endParaRPr lang="en-US" sz="1400" dirty="0">
              <a:latin typeface="Verdana" panose="020B0604030504040204" pitchFamily="34" charset="0"/>
              <a:ea typeface="Verdana" panose="020B0604030504040204" pitchFamily="34" charset="0"/>
              <a:cs typeface="Segoe UI"/>
            </a:endParaRPr>
          </a:p>
          <a:p>
            <a:pPr algn="ctr" defTabSz="609585"/>
            <a:r>
              <a:rPr lang="en-US" sz="2800" b="1" dirty="0">
                <a:latin typeface="Verdana" panose="020B0604030504040204" pitchFamily="34" charset="0"/>
                <a:ea typeface="Verdana" panose="020B0604030504040204" pitchFamily="34" charset="0"/>
              </a:rPr>
              <a:t>30 %</a:t>
            </a:r>
          </a:p>
        </p:txBody>
      </p:sp>
      <p:sp>
        <p:nvSpPr>
          <p:cNvPr id="33" name="Rectángulo 32">
            <a:extLst>
              <a:ext uri="{FF2B5EF4-FFF2-40B4-BE49-F238E27FC236}">
                <a16:creationId xmlns:a16="http://schemas.microsoft.com/office/drawing/2014/main" id="{7FEF79C4-0100-B816-7F01-2A22CEF5F1D1}"/>
              </a:ext>
            </a:extLst>
          </p:cNvPr>
          <p:cNvSpPr/>
          <p:nvPr/>
        </p:nvSpPr>
        <p:spPr>
          <a:xfrm>
            <a:off x="6286553" y="2570631"/>
            <a:ext cx="2746406" cy="3570208"/>
          </a:xfrm>
          <a:prstGeom prst="rect">
            <a:avLst/>
          </a:prstGeom>
        </p:spPr>
        <p:txBody>
          <a:bodyPr wrap="square" lIns="121920" tIns="60960" rIns="121920" bIns="60960" anchor="t">
            <a:spAutoFit/>
          </a:bodyPr>
          <a:lstStyle/>
          <a:p>
            <a:pPr algn="ctr" defTabSz="609585"/>
            <a:r>
              <a:rPr lang="es-CL" sz="1400" b="1" dirty="0">
                <a:latin typeface="Verdana" panose="020B0604030504040204" pitchFamily="34" charset="0"/>
                <a:ea typeface="Verdana" panose="020B0604030504040204" pitchFamily="34" charset="0"/>
              </a:rPr>
              <a:t>Gran Compra ID 62867</a:t>
            </a:r>
            <a:endParaRPr lang="es-CL" sz="1400" b="1" dirty="0">
              <a:latin typeface="Verdana" panose="020B0604030504040204" pitchFamily="34" charset="0"/>
              <a:ea typeface="Verdana" panose="020B0604030504040204" pitchFamily="34" charset="0"/>
              <a:cs typeface="Segoe UI"/>
            </a:endParaRPr>
          </a:p>
          <a:p>
            <a:pPr algn="ctr" defTabSz="609585"/>
            <a:endParaRPr lang="es-CL" sz="1400" b="1"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31</a:t>
            </a:r>
            <a:r>
              <a:rPr lang="es-CL" sz="1400" dirty="0">
                <a:latin typeface="Verdana" panose="020B0604030504040204" pitchFamily="34" charset="0"/>
                <a:ea typeface="Verdana" panose="020B0604030504040204" pitchFamily="34" charset="0"/>
                <a:cs typeface="Segoe UI"/>
              </a:rPr>
              <a:t> Organismos Públicos</a:t>
            </a:r>
          </a:p>
          <a:p>
            <a:pPr algn="ctr" defTabSz="609585"/>
            <a:r>
              <a:rPr lang="es-CL" sz="1400" b="1" dirty="0">
                <a:latin typeface="Verdana" panose="020B0604030504040204" pitchFamily="34" charset="0"/>
                <a:ea typeface="Verdana" panose="020B0604030504040204" pitchFamily="34" charset="0"/>
                <a:cs typeface="Segoe UI"/>
              </a:rPr>
              <a:t>4.868</a:t>
            </a:r>
            <a:r>
              <a:rPr lang="es-CL" sz="1400" dirty="0">
                <a:latin typeface="Verdana" panose="020B0604030504040204" pitchFamily="34" charset="0"/>
                <a:ea typeface="Verdana" panose="020B0604030504040204" pitchFamily="34" charset="0"/>
                <a:cs typeface="Segoe UI"/>
              </a:rPr>
              <a:t> Equipos</a:t>
            </a:r>
            <a:endParaRPr lang="es-CL" sz="1400" dirty="0">
              <a:latin typeface="Verdana" panose="020B0604030504040204" pitchFamily="34" charset="0"/>
              <a:ea typeface="Verdana" panose="020B0604030504040204" pitchFamily="34" charset="0"/>
            </a:endParaRPr>
          </a:p>
          <a:p>
            <a:pPr algn="ctr" defTabSz="609585"/>
            <a:endParaRPr lang="en-US"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Total PPTO: </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cs typeface="Segoe UI"/>
              </a:rPr>
              <a:t>$ 2.669.282.619 </a:t>
            </a:r>
            <a:endParaRPr lang="es-CL" sz="2800" dirty="0">
              <a:latin typeface="Verdana" panose="020B0604030504040204" pitchFamily="34" charset="0"/>
              <a:ea typeface="Verdana" panose="020B0604030504040204" pitchFamily="34" charset="0"/>
            </a:endParaRPr>
          </a:p>
          <a:p>
            <a:pPr algn="ctr" defTabSz="609585"/>
            <a:endParaRPr lang="es-CL" sz="1400" b="1"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adjudicado</a:t>
            </a:r>
            <a:endParaRPr lang="en-US" sz="1400" dirty="0">
              <a:latin typeface="Verdana" panose="020B0604030504040204" pitchFamily="34" charset="0"/>
              <a:ea typeface="Verdana" panose="020B0604030504040204" pitchFamily="34" charset="0"/>
              <a:cs typeface="Segoe UI"/>
            </a:endParaRPr>
          </a:p>
          <a:p>
            <a:pPr algn="ctr" defTabSz="609585"/>
            <a:r>
              <a:rPr lang="en-US" sz="1400" dirty="0">
                <a:latin typeface="Verdana" panose="020B0604030504040204" pitchFamily="34" charset="0"/>
                <a:ea typeface="Verdana" panose="020B0604030504040204" pitchFamily="34" charset="0"/>
                <a:cs typeface="Segoe UI"/>
              </a:rPr>
              <a:t>$ 1.692.418.503 </a:t>
            </a:r>
          </a:p>
          <a:p>
            <a:pPr algn="ctr" defTabSz="609585"/>
            <a:endParaRPr lang="en-US" sz="1400" dirty="0">
              <a:latin typeface="Verdana" panose="020B0604030504040204" pitchFamily="34" charset="0"/>
              <a:ea typeface="Verdana" panose="020B0604030504040204" pitchFamily="34" charset="0"/>
              <a:cs typeface="Segoe UI"/>
            </a:endParaRPr>
          </a:p>
          <a:p>
            <a:pPr algn="ctr" defTabSz="609585"/>
            <a:r>
              <a:rPr lang="en-US" sz="1400" b="1" dirty="0" err="1">
                <a:latin typeface="Verdana" panose="020B0604030504040204" pitchFamily="34" charset="0"/>
                <a:ea typeface="Verdana" panose="020B0604030504040204" pitchFamily="34" charset="0"/>
                <a:cs typeface="Segoe UI"/>
              </a:rPr>
              <a:t>Ahorro</a:t>
            </a:r>
            <a:r>
              <a:rPr lang="en-US" sz="1400" b="1" dirty="0">
                <a:latin typeface="Verdana" panose="020B0604030504040204" pitchFamily="34" charset="0"/>
                <a:ea typeface="Verdana" panose="020B0604030504040204" pitchFamily="34" charset="0"/>
                <a:cs typeface="Segoe UI"/>
              </a:rPr>
              <a:t>: </a:t>
            </a:r>
            <a:endParaRPr lang="en-US" sz="1400" dirty="0">
              <a:latin typeface="Verdana" panose="020B0604030504040204" pitchFamily="34" charset="0"/>
              <a:ea typeface="Verdana" panose="020B0604030504040204" pitchFamily="34" charset="0"/>
              <a:cs typeface="Segoe UI"/>
            </a:endParaRPr>
          </a:p>
          <a:p>
            <a:pPr algn="ctr" defTabSz="609585"/>
            <a:r>
              <a:rPr lang="en-US" sz="2800" b="1" dirty="0">
                <a:latin typeface="Verdana" panose="020B0604030504040204" pitchFamily="34" charset="0"/>
                <a:ea typeface="Verdana" panose="020B0604030504040204" pitchFamily="34" charset="0"/>
              </a:rPr>
              <a:t>36,6 %</a:t>
            </a:r>
          </a:p>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effectLst/>
              <a:uLnTx/>
              <a:uFillTx/>
              <a:latin typeface="Verdana" panose="020B0604030504040204" pitchFamily="34" charset="0"/>
              <a:ea typeface="Verdana" panose="020B0604030504040204" pitchFamily="34" charset="0"/>
            </a:endParaRPr>
          </a:p>
        </p:txBody>
      </p:sp>
      <p:sp>
        <p:nvSpPr>
          <p:cNvPr id="35" name="Rectángulo 34">
            <a:extLst>
              <a:ext uri="{FF2B5EF4-FFF2-40B4-BE49-F238E27FC236}">
                <a16:creationId xmlns:a16="http://schemas.microsoft.com/office/drawing/2014/main" id="{8015D454-A1F3-C79B-A4BD-DACC7CFCD129}"/>
              </a:ext>
            </a:extLst>
          </p:cNvPr>
          <p:cNvSpPr/>
          <p:nvPr/>
        </p:nvSpPr>
        <p:spPr>
          <a:xfrm>
            <a:off x="9158505" y="2570631"/>
            <a:ext cx="2746406" cy="3570208"/>
          </a:xfrm>
          <a:prstGeom prst="rect">
            <a:avLst/>
          </a:prstGeom>
        </p:spPr>
        <p:txBody>
          <a:bodyPr wrap="square" lIns="121920" tIns="60960" rIns="121920" bIns="60960" anchor="t">
            <a:spAutoFit/>
          </a:bodyPr>
          <a:lstStyle/>
          <a:p>
            <a:pPr algn="ctr" defTabSz="609585"/>
            <a:r>
              <a:rPr lang="es-CL" sz="1400" b="1" dirty="0">
                <a:latin typeface="Verdana" panose="020B0604030504040204" pitchFamily="34" charset="0"/>
                <a:ea typeface="Verdana" panose="020B0604030504040204" pitchFamily="34" charset="0"/>
              </a:rPr>
              <a:t>Gran Compra ID 65827</a:t>
            </a:r>
          </a:p>
          <a:p>
            <a:pPr algn="ctr" defTabSz="609585"/>
            <a:endParaRPr lang="es-CL" sz="1400" dirty="0">
              <a:latin typeface="Verdana" panose="020B0604030504040204" pitchFamily="34" charset="0"/>
              <a:ea typeface="Verdana" panose="020B0604030504040204" pitchFamily="34" charset="0"/>
            </a:endParaRPr>
          </a:p>
          <a:p>
            <a:pPr algn="ctr" defTabSz="609585"/>
            <a:r>
              <a:rPr lang="es-CL" sz="1400" dirty="0">
                <a:latin typeface="Verdana" panose="020B0604030504040204" pitchFamily="34" charset="0"/>
                <a:ea typeface="Verdana" panose="020B0604030504040204" pitchFamily="34" charset="0"/>
                <a:cs typeface="Segoe UI"/>
              </a:rPr>
              <a:t> 17 Organismos Públicos</a:t>
            </a:r>
          </a:p>
          <a:p>
            <a:pPr algn="ctr" defTabSz="609585"/>
            <a:r>
              <a:rPr lang="es-CL" sz="1400" b="1" dirty="0">
                <a:latin typeface="Verdana" panose="020B0604030504040204" pitchFamily="34" charset="0"/>
                <a:ea typeface="Verdana" panose="020B0604030504040204" pitchFamily="34" charset="0"/>
                <a:cs typeface="Segoe UI"/>
              </a:rPr>
              <a:t>2.421 </a:t>
            </a:r>
            <a:r>
              <a:rPr lang="es-CL" sz="1400" dirty="0">
                <a:latin typeface="Verdana" panose="020B0604030504040204" pitchFamily="34" charset="0"/>
                <a:ea typeface="Verdana" panose="020B0604030504040204" pitchFamily="34" charset="0"/>
              </a:rPr>
              <a:t>Equipos</a:t>
            </a:r>
          </a:p>
          <a:p>
            <a:pPr algn="ctr" defTabSz="609585"/>
            <a:endParaRPr lang="es-CL" sz="1400" b="1"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Total PPTO: </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cs typeface="Segoe UI"/>
              </a:rPr>
              <a:t>$ 1.855.008.392 </a:t>
            </a:r>
          </a:p>
          <a:p>
            <a:pPr algn="ctr" defTabSz="609585"/>
            <a:endParaRPr lang="es-CL" sz="1400" b="1"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adjudicado</a:t>
            </a:r>
            <a:endParaRPr lang="en-US" sz="1400" dirty="0">
              <a:latin typeface="Verdana" panose="020B0604030504040204" pitchFamily="34" charset="0"/>
              <a:ea typeface="Verdana" panose="020B0604030504040204" pitchFamily="34" charset="0"/>
              <a:cs typeface="Segoe UI"/>
            </a:endParaRPr>
          </a:p>
          <a:p>
            <a:pPr algn="ctr" defTabSz="609585"/>
            <a:r>
              <a:rPr lang="en-US" sz="1400" dirty="0">
                <a:latin typeface="Verdana" panose="020B0604030504040204" pitchFamily="34" charset="0"/>
                <a:ea typeface="Verdana" panose="020B0604030504040204" pitchFamily="34" charset="0"/>
                <a:cs typeface="Segoe UI"/>
              </a:rPr>
              <a:t>$ 1.590.006.657 </a:t>
            </a:r>
            <a:endParaRPr lang="en-US" sz="2800" dirty="0">
              <a:latin typeface="Verdana" panose="020B0604030504040204" pitchFamily="34" charset="0"/>
              <a:ea typeface="Verdana" panose="020B0604030504040204" pitchFamily="34" charset="0"/>
            </a:endParaRPr>
          </a:p>
          <a:p>
            <a:pPr algn="ctr" defTabSz="609585"/>
            <a:endParaRPr lang="en-US" sz="1400" dirty="0">
              <a:latin typeface="Verdana" panose="020B0604030504040204" pitchFamily="34" charset="0"/>
              <a:ea typeface="Verdana" panose="020B0604030504040204" pitchFamily="34" charset="0"/>
              <a:cs typeface="Segoe UI"/>
            </a:endParaRPr>
          </a:p>
          <a:p>
            <a:pPr algn="ctr" defTabSz="609585"/>
            <a:r>
              <a:rPr lang="en-US" sz="1400" b="1" dirty="0" err="1">
                <a:latin typeface="Verdana" panose="020B0604030504040204" pitchFamily="34" charset="0"/>
                <a:ea typeface="Verdana" panose="020B0604030504040204" pitchFamily="34" charset="0"/>
                <a:cs typeface="Segoe UI"/>
              </a:rPr>
              <a:t>Ahorro</a:t>
            </a:r>
            <a:r>
              <a:rPr lang="en-US" sz="1400" b="1" dirty="0">
                <a:latin typeface="Verdana" panose="020B0604030504040204" pitchFamily="34" charset="0"/>
                <a:ea typeface="Verdana" panose="020B0604030504040204" pitchFamily="34" charset="0"/>
                <a:cs typeface="Segoe UI"/>
              </a:rPr>
              <a:t>: </a:t>
            </a:r>
            <a:endParaRPr lang="en-US" sz="1400" dirty="0">
              <a:latin typeface="Verdana" panose="020B0604030504040204" pitchFamily="34" charset="0"/>
              <a:ea typeface="Verdana" panose="020B0604030504040204" pitchFamily="34" charset="0"/>
              <a:cs typeface="Segoe UI"/>
            </a:endParaRPr>
          </a:p>
          <a:p>
            <a:pPr algn="ctr" defTabSz="609585"/>
            <a:r>
              <a:rPr lang="en-US" sz="1400" b="1" dirty="0">
                <a:latin typeface="Verdana" panose="020B0604030504040204" pitchFamily="34" charset="0"/>
                <a:ea typeface="Verdana" panose="020B0604030504040204" pitchFamily="34" charset="0"/>
                <a:cs typeface="Segoe UI"/>
              </a:rPr>
              <a:t>  </a:t>
            </a:r>
            <a:r>
              <a:rPr lang="en-US" sz="2800" b="1" dirty="0">
                <a:latin typeface="Verdana" panose="020B0604030504040204" pitchFamily="34" charset="0"/>
                <a:ea typeface="Verdana" panose="020B0604030504040204" pitchFamily="34" charset="0"/>
              </a:rPr>
              <a:t>14,3%</a:t>
            </a:r>
          </a:p>
          <a:p>
            <a:pPr algn="ctr" defTabSz="609585"/>
            <a:endParaRPr lang="es-CL" sz="1400" dirty="0">
              <a:latin typeface="Verdana" panose="020B0604030504040204" pitchFamily="34" charset="0"/>
              <a:ea typeface="Verdana" panose="020B0604030504040204" pitchFamily="34" charset="0"/>
            </a:endParaRPr>
          </a:p>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s-CL" sz="1400" b="1" i="0" u="none" strike="noStrike" kern="1200" cap="none" spc="0" normalizeH="0" baseline="0" noProof="0" dirty="0">
              <a:ln>
                <a:noFill/>
              </a:ln>
              <a:effectLst/>
              <a:uLnTx/>
              <a:uFillTx/>
              <a:latin typeface="Verdana" panose="020B0604030504040204" pitchFamily="34" charset="0"/>
              <a:ea typeface="Verdana" panose="020B0604030504040204" pitchFamily="34" charset="0"/>
            </a:endParaRPr>
          </a:p>
        </p:txBody>
      </p:sp>
      <p:cxnSp>
        <p:nvCxnSpPr>
          <p:cNvPr id="37" name="Conector recto 36">
            <a:extLst>
              <a:ext uri="{FF2B5EF4-FFF2-40B4-BE49-F238E27FC236}">
                <a16:creationId xmlns:a16="http://schemas.microsoft.com/office/drawing/2014/main" id="{36F53D37-824F-265A-9522-005E3F6E9103}"/>
              </a:ext>
            </a:extLst>
          </p:cNvPr>
          <p:cNvCxnSpPr/>
          <p:nvPr/>
        </p:nvCxnSpPr>
        <p:spPr>
          <a:xfrm>
            <a:off x="3282445" y="2570631"/>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Conector recto 37">
            <a:extLst>
              <a:ext uri="{FF2B5EF4-FFF2-40B4-BE49-F238E27FC236}">
                <a16:creationId xmlns:a16="http://schemas.microsoft.com/office/drawing/2014/main" id="{FFA1B0DA-81AB-7C64-A3BC-4B9F22717FA9}"/>
              </a:ext>
            </a:extLst>
          </p:cNvPr>
          <p:cNvCxnSpPr/>
          <p:nvPr/>
        </p:nvCxnSpPr>
        <p:spPr>
          <a:xfrm>
            <a:off x="6117085" y="2570631"/>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9" name="Conector recto 38">
            <a:extLst>
              <a:ext uri="{FF2B5EF4-FFF2-40B4-BE49-F238E27FC236}">
                <a16:creationId xmlns:a16="http://schemas.microsoft.com/office/drawing/2014/main" id="{4AE316A0-B76C-F942-B36B-C582BB814042}"/>
              </a:ext>
            </a:extLst>
          </p:cNvPr>
          <p:cNvCxnSpPr/>
          <p:nvPr/>
        </p:nvCxnSpPr>
        <p:spPr>
          <a:xfrm>
            <a:off x="9087042" y="2570631"/>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5807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17B19-F4D4-C9BE-1E3A-968DB54485E0}"/>
              </a:ext>
            </a:extLst>
          </p:cNvPr>
          <p:cNvSpPr>
            <a:spLocks noGrp="1"/>
          </p:cNvSpPr>
          <p:nvPr>
            <p:ph type="title"/>
          </p:nvPr>
        </p:nvSpPr>
        <p:spPr/>
        <p:txBody>
          <a:bodyPr/>
          <a:lstStyle/>
          <a:p>
            <a:pPr defTabSz="609585"/>
            <a:r>
              <a:rPr lang="es-ES" sz="3600" dirty="0">
                <a:latin typeface="Verdana"/>
                <a:ea typeface="Verdana"/>
              </a:rPr>
              <a:t>Compra de Computadores</a:t>
            </a:r>
          </a:p>
        </p:txBody>
      </p:sp>
      <p:sp>
        <p:nvSpPr>
          <p:cNvPr id="11" name="CuadroTexto 10">
            <a:extLst>
              <a:ext uri="{FF2B5EF4-FFF2-40B4-BE49-F238E27FC236}">
                <a16:creationId xmlns:a16="http://schemas.microsoft.com/office/drawing/2014/main" id="{F4674EC4-9E5C-C6C7-EB5E-BF1DD00D1A3A}"/>
              </a:ext>
            </a:extLst>
          </p:cNvPr>
          <p:cNvSpPr txBox="1"/>
          <p:nvPr/>
        </p:nvSpPr>
        <p:spPr>
          <a:xfrm>
            <a:off x="6390908"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DC622E9B-AC71-44D6-F0EA-D8EE04AF29F3}"/>
              </a:ext>
            </a:extLst>
          </p:cNvPr>
          <p:cNvSpPr txBox="1"/>
          <p:nvPr/>
        </p:nvSpPr>
        <p:spPr>
          <a:xfrm>
            <a:off x="6390908"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Rectángulo 3">
            <a:extLst>
              <a:ext uri="{FF2B5EF4-FFF2-40B4-BE49-F238E27FC236}">
                <a16:creationId xmlns:a16="http://schemas.microsoft.com/office/drawing/2014/main" id="{89FC8228-9FBC-0DC7-7D56-BAAE8B3353F8}"/>
              </a:ext>
            </a:extLst>
          </p:cNvPr>
          <p:cNvSpPr/>
          <p:nvPr/>
        </p:nvSpPr>
        <p:spPr>
          <a:xfrm>
            <a:off x="0" y="1645693"/>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5" name="Rectángulo 4">
            <a:extLst>
              <a:ext uri="{FF2B5EF4-FFF2-40B4-BE49-F238E27FC236}">
                <a16:creationId xmlns:a16="http://schemas.microsoft.com/office/drawing/2014/main" id="{8699C191-BD87-A2BB-8231-22BB6D02B6EF}"/>
              </a:ext>
            </a:extLst>
          </p:cNvPr>
          <p:cNvSpPr/>
          <p:nvPr/>
        </p:nvSpPr>
        <p:spPr>
          <a:xfrm>
            <a:off x="2706765" y="1645693"/>
            <a:ext cx="5627109"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rgbClr val="FFFFFF"/>
              </a:solidFill>
              <a:effectLst/>
              <a:uLnTx/>
              <a:uFillTx/>
              <a:latin typeface="Trebuchet MS" panose="020B0603020202020204"/>
              <a:ea typeface="+mn-ea"/>
              <a:cs typeface="+mn-cs"/>
            </a:endParaRPr>
          </a:p>
        </p:txBody>
      </p:sp>
      <p:sp>
        <p:nvSpPr>
          <p:cNvPr id="6" name="CuadroTexto 1">
            <a:extLst>
              <a:ext uri="{FF2B5EF4-FFF2-40B4-BE49-F238E27FC236}">
                <a16:creationId xmlns:a16="http://schemas.microsoft.com/office/drawing/2014/main" id="{AD050A4B-4E9D-C3DC-80FD-BB75002C35A4}"/>
              </a:ext>
            </a:extLst>
          </p:cNvPr>
          <p:cNvSpPr txBox="1"/>
          <p:nvPr/>
        </p:nvSpPr>
        <p:spPr>
          <a:xfrm>
            <a:off x="4785788" y="1655149"/>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2023</a:t>
            </a:r>
          </a:p>
        </p:txBody>
      </p:sp>
      <p:sp>
        <p:nvSpPr>
          <p:cNvPr id="9" name="Rectángulo 8">
            <a:extLst>
              <a:ext uri="{FF2B5EF4-FFF2-40B4-BE49-F238E27FC236}">
                <a16:creationId xmlns:a16="http://schemas.microsoft.com/office/drawing/2014/main" id="{3D0A6396-9FD2-82DA-861E-8B342FA2D67B}"/>
              </a:ext>
            </a:extLst>
          </p:cNvPr>
          <p:cNvSpPr/>
          <p:nvPr/>
        </p:nvSpPr>
        <p:spPr>
          <a:xfrm>
            <a:off x="0" y="2108162"/>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10" name="Rectángulo 9">
            <a:extLst>
              <a:ext uri="{FF2B5EF4-FFF2-40B4-BE49-F238E27FC236}">
                <a16:creationId xmlns:a16="http://schemas.microsoft.com/office/drawing/2014/main" id="{0C6F1105-0AB2-4458-0A1C-1D089773F3DA}"/>
              </a:ext>
            </a:extLst>
          </p:cNvPr>
          <p:cNvSpPr/>
          <p:nvPr/>
        </p:nvSpPr>
        <p:spPr>
          <a:xfrm>
            <a:off x="2706765" y="2108162"/>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18" name="CuadroTexto 1">
            <a:extLst>
              <a:ext uri="{FF2B5EF4-FFF2-40B4-BE49-F238E27FC236}">
                <a16:creationId xmlns:a16="http://schemas.microsoft.com/office/drawing/2014/main" id="{38F03024-0C55-D6DA-AC93-31626B792A7B}"/>
              </a:ext>
            </a:extLst>
          </p:cNvPr>
          <p:cNvSpPr txBox="1"/>
          <p:nvPr/>
        </p:nvSpPr>
        <p:spPr>
          <a:xfrm>
            <a:off x="2808372" y="2107458"/>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1er Semestre</a:t>
            </a:r>
          </a:p>
        </p:txBody>
      </p:sp>
      <p:sp>
        <p:nvSpPr>
          <p:cNvPr id="23" name="Rectángulo 22">
            <a:extLst>
              <a:ext uri="{FF2B5EF4-FFF2-40B4-BE49-F238E27FC236}">
                <a16:creationId xmlns:a16="http://schemas.microsoft.com/office/drawing/2014/main" id="{06A01B38-2F85-41D0-6B09-21F2A43D6A4D}"/>
              </a:ext>
            </a:extLst>
          </p:cNvPr>
          <p:cNvSpPr/>
          <p:nvPr/>
        </p:nvSpPr>
        <p:spPr>
          <a:xfrm>
            <a:off x="5578718" y="2108162"/>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4" name="CuadroTexto 1">
            <a:extLst>
              <a:ext uri="{FF2B5EF4-FFF2-40B4-BE49-F238E27FC236}">
                <a16:creationId xmlns:a16="http://schemas.microsoft.com/office/drawing/2014/main" id="{9DE2FE60-4550-23A2-216C-E62F22E2A49D}"/>
              </a:ext>
            </a:extLst>
          </p:cNvPr>
          <p:cNvSpPr txBox="1"/>
          <p:nvPr/>
        </p:nvSpPr>
        <p:spPr>
          <a:xfrm>
            <a:off x="5680325" y="2107458"/>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2do Semestre</a:t>
            </a:r>
          </a:p>
        </p:txBody>
      </p:sp>
      <p:sp>
        <p:nvSpPr>
          <p:cNvPr id="30" name="Rectángulo 29">
            <a:extLst>
              <a:ext uri="{FF2B5EF4-FFF2-40B4-BE49-F238E27FC236}">
                <a16:creationId xmlns:a16="http://schemas.microsoft.com/office/drawing/2014/main" id="{55240FD5-4525-EF4D-0AB8-B648B908FB3D}"/>
              </a:ext>
            </a:extLst>
          </p:cNvPr>
          <p:cNvSpPr/>
          <p:nvPr/>
        </p:nvSpPr>
        <p:spPr>
          <a:xfrm>
            <a:off x="2711140" y="2570631"/>
            <a:ext cx="2746406" cy="3139321"/>
          </a:xfrm>
          <a:prstGeom prst="rect">
            <a:avLst/>
          </a:prstGeom>
        </p:spPr>
        <p:txBody>
          <a:bodyPr wrap="square" lIns="121920" tIns="60960" rIns="121920" bIns="60960" anchor="t">
            <a:spAutoFit/>
          </a:bodyPr>
          <a:lstStyle/>
          <a:p>
            <a:pPr algn="ctr" defTabSz="609585"/>
            <a:r>
              <a:rPr lang="es-CL" sz="1400" b="1" dirty="0">
                <a:latin typeface="Verdana" panose="020B0604030504040204" pitchFamily="34" charset="0"/>
                <a:ea typeface="Verdana" panose="020B0604030504040204" pitchFamily="34" charset="0"/>
              </a:rPr>
              <a:t>Gran Compra ID 67991 </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21</a:t>
            </a:r>
            <a:r>
              <a:rPr lang="es-CL" sz="1400" dirty="0">
                <a:latin typeface="Verdana" panose="020B0604030504040204" pitchFamily="34" charset="0"/>
                <a:ea typeface="Verdana" panose="020B0604030504040204" pitchFamily="34" charset="0"/>
              </a:rPr>
              <a:t> Organismos Públicos</a:t>
            </a:r>
          </a:p>
          <a:p>
            <a:pPr algn="ctr" defTabSz="609585"/>
            <a:r>
              <a:rPr lang="es-CL" sz="1400" b="1" dirty="0">
                <a:latin typeface="Verdana" panose="020B0604030504040204" pitchFamily="34" charset="0"/>
                <a:ea typeface="Verdana" panose="020B0604030504040204" pitchFamily="34" charset="0"/>
              </a:rPr>
              <a:t> 6.256 </a:t>
            </a:r>
            <a:r>
              <a:rPr lang="es-CL" sz="1400" dirty="0">
                <a:latin typeface="Verdana" panose="020B0604030504040204" pitchFamily="34" charset="0"/>
                <a:ea typeface="Verdana" panose="020B0604030504040204" pitchFamily="34" charset="0"/>
              </a:rPr>
              <a:t>Equipos*</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Total PPTO: </a:t>
            </a:r>
          </a:p>
          <a:p>
            <a:pPr algn="ctr" defTabSz="609585"/>
            <a:r>
              <a:rPr lang="es-CL" sz="1400" dirty="0">
                <a:latin typeface="Verdana" panose="020B0604030504040204" pitchFamily="34" charset="0"/>
                <a:ea typeface="Verdana" panose="020B0604030504040204" pitchFamily="34" charset="0"/>
              </a:rPr>
              <a:t>$ 4.175.340.128 </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adjudicado</a:t>
            </a:r>
          </a:p>
          <a:p>
            <a:pPr algn="ctr" defTabSz="609585"/>
            <a:r>
              <a:rPr lang="en-US" sz="1400" dirty="0">
                <a:latin typeface="Verdana" panose="020B0604030504040204" pitchFamily="34" charset="0"/>
                <a:ea typeface="Verdana" panose="020B0604030504040204" pitchFamily="34" charset="0"/>
              </a:rPr>
              <a:t>$ 2.661.758.271</a:t>
            </a:r>
            <a:endParaRPr lang="en-US" sz="1400" dirty="0">
              <a:latin typeface="Verdana" panose="020B0604030504040204" pitchFamily="34" charset="0"/>
              <a:ea typeface="Verdana" panose="020B0604030504040204" pitchFamily="34" charset="0"/>
              <a:cs typeface="Calibri" panose="020F0502020204030204"/>
            </a:endParaRPr>
          </a:p>
          <a:p>
            <a:pPr algn="ctr" defTabSz="609585"/>
            <a:endParaRPr lang="en-US" sz="1400" dirty="0">
              <a:latin typeface="Verdana" panose="020B0604030504040204" pitchFamily="34" charset="0"/>
              <a:ea typeface="Verdana" panose="020B0604030504040204" pitchFamily="34" charset="0"/>
              <a:cs typeface="Calibri" panose="020F0502020204030204"/>
            </a:endParaRPr>
          </a:p>
          <a:p>
            <a:pPr algn="ctr" defTabSz="609585"/>
            <a:r>
              <a:rPr lang="en-US" sz="1400" b="1" dirty="0" err="1">
                <a:latin typeface="Verdana" panose="020B0604030504040204" pitchFamily="34" charset="0"/>
                <a:ea typeface="Verdana" panose="020B0604030504040204" pitchFamily="34" charset="0"/>
              </a:rPr>
              <a:t>Ahorro</a:t>
            </a:r>
            <a:r>
              <a:rPr lang="en-US" sz="1400" b="1" dirty="0">
                <a:latin typeface="Verdana" panose="020B0604030504040204" pitchFamily="34" charset="0"/>
                <a:ea typeface="Verdana" panose="020B0604030504040204" pitchFamily="34" charset="0"/>
              </a:rPr>
              <a:t>: </a:t>
            </a:r>
          </a:p>
          <a:p>
            <a:pPr algn="ctr" defTabSz="609585"/>
            <a:r>
              <a:rPr lang="en-US" sz="2800" b="1" dirty="0">
                <a:latin typeface="Verdana" panose="020B0604030504040204" pitchFamily="34" charset="0"/>
                <a:ea typeface="Verdana" panose="020B0604030504040204" pitchFamily="34" charset="0"/>
              </a:rPr>
              <a:t>36,3 %</a:t>
            </a:r>
            <a:endParaRPr kumimoji="0" lang="en-US" sz="2800" b="1" i="0" u="none" strike="noStrike" kern="1200" cap="none" spc="0" normalizeH="0" baseline="0" noProof="0" dirty="0">
              <a:ln>
                <a:noFill/>
              </a:ln>
              <a:effectLst/>
              <a:uLnTx/>
              <a:uFillTx/>
              <a:latin typeface="Verdana" panose="020B0604030504040204" pitchFamily="34" charset="0"/>
              <a:ea typeface="Verdana" panose="020B0604030504040204" pitchFamily="34" charset="0"/>
            </a:endParaRPr>
          </a:p>
        </p:txBody>
      </p:sp>
      <p:sp>
        <p:nvSpPr>
          <p:cNvPr id="31" name="Rectángulo 30">
            <a:extLst>
              <a:ext uri="{FF2B5EF4-FFF2-40B4-BE49-F238E27FC236}">
                <a16:creationId xmlns:a16="http://schemas.microsoft.com/office/drawing/2014/main" id="{E0FAD61B-AA30-6A79-6F44-DA6792BA5A6B}"/>
              </a:ext>
            </a:extLst>
          </p:cNvPr>
          <p:cNvSpPr/>
          <p:nvPr/>
        </p:nvSpPr>
        <p:spPr>
          <a:xfrm>
            <a:off x="5577308" y="2570631"/>
            <a:ext cx="2746406" cy="2923877"/>
          </a:xfrm>
          <a:prstGeom prst="rect">
            <a:avLst/>
          </a:prstGeom>
        </p:spPr>
        <p:txBody>
          <a:bodyPr wrap="square" lIns="121920" tIns="60960" rIns="121920" bIns="60960" anchor="t">
            <a:spAutoFit/>
          </a:bodyPr>
          <a:lstStyle/>
          <a:p>
            <a:pPr algn="ctr" defTabSz="609585"/>
            <a:r>
              <a:rPr lang="es-CL" sz="1400" b="1" dirty="0">
                <a:latin typeface="Verdana" panose="020B0604030504040204" pitchFamily="34" charset="0"/>
                <a:ea typeface="Verdana" panose="020B0604030504040204" pitchFamily="34" charset="0"/>
              </a:rPr>
              <a:t>Gran Compra ID </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cs typeface="Segoe UI"/>
              </a:rPr>
              <a:t>17</a:t>
            </a:r>
            <a:r>
              <a:rPr lang="es-CL" sz="1400" dirty="0">
                <a:latin typeface="Verdana" panose="020B0604030504040204" pitchFamily="34" charset="0"/>
                <a:ea typeface="Verdana" panose="020B0604030504040204" pitchFamily="34" charset="0"/>
                <a:cs typeface="Segoe UI"/>
              </a:rPr>
              <a:t> Organismos Públicos</a:t>
            </a:r>
          </a:p>
          <a:p>
            <a:pPr algn="ctr" defTabSz="609585"/>
            <a:r>
              <a:rPr lang="es-CL" sz="1400" b="1" dirty="0">
                <a:latin typeface="Verdana" panose="020B0604030504040204" pitchFamily="34" charset="0"/>
                <a:ea typeface="Verdana" panose="020B0604030504040204" pitchFamily="34" charset="0"/>
                <a:cs typeface="Segoe UI"/>
              </a:rPr>
              <a:t>4.232 </a:t>
            </a:r>
            <a:r>
              <a:rPr lang="es-CL" sz="1400" dirty="0">
                <a:latin typeface="Verdana" panose="020B0604030504040204" pitchFamily="34" charset="0"/>
                <a:ea typeface="Verdana" panose="020B0604030504040204" pitchFamily="34" charset="0"/>
              </a:rPr>
              <a:t>Equipos*</a:t>
            </a:r>
          </a:p>
          <a:p>
            <a:pPr algn="ctr" defTabSz="609585"/>
            <a:endParaRPr lang="es-CL" sz="1400" b="1"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Total PPTO: </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rPr>
              <a:t>2.086.047.499</a:t>
            </a:r>
          </a:p>
          <a:p>
            <a:pPr algn="ctr" defTabSz="609585"/>
            <a:endParaRPr lang="es-CL" sz="1400"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Se encuentra en estado publicada la Gran Compra</a:t>
            </a:r>
          </a:p>
          <a:p>
            <a:pPr algn="ctr" defTabSz="609585"/>
            <a:endParaRPr lang="es-CL" sz="1400" dirty="0">
              <a:latin typeface="Verdana" panose="020B0604030504040204" pitchFamily="34" charset="0"/>
              <a:ea typeface="Verdana" panose="020B0604030504040204" pitchFamily="34" charset="0"/>
            </a:endParaRPr>
          </a:p>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effectLst/>
              <a:uLnTx/>
              <a:uFillTx/>
              <a:latin typeface="Verdana" panose="020B0604030504040204" pitchFamily="34" charset="0"/>
              <a:ea typeface="Verdana" panose="020B0604030504040204" pitchFamily="34" charset="0"/>
            </a:endParaRPr>
          </a:p>
        </p:txBody>
      </p:sp>
      <p:cxnSp>
        <p:nvCxnSpPr>
          <p:cNvPr id="37" name="Conector recto 36">
            <a:extLst>
              <a:ext uri="{FF2B5EF4-FFF2-40B4-BE49-F238E27FC236}">
                <a16:creationId xmlns:a16="http://schemas.microsoft.com/office/drawing/2014/main" id="{36F53D37-824F-265A-9522-005E3F6E9103}"/>
              </a:ext>
            </a:extLst>
          </p:cNvPr>
          <p:cNvCxnSpPr/>
          <p:nvPr/>
        </p:nvCxnSpPr>
        <p:spPr>
          <a:xfrm>
            <a:off x="5520319" y="2570631"/>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Conector recto 37">
            <a:extLst>
              <a:ext uri="{FF2B5EF4-FFF2-40B4-BE49-F238E27FC236}">
                <a16:creationId xmlns:a16="http://schemas.microsoft.com/office/drawing/2014/main" id="{FFA1B0DA-81AB-7C64-A3BC-4B9F22717FA9}"/>
              </a:ext>
            </a:extLst>
          </p:cNvPr>
          <p:cNvCxnSpPr/>
          <p:nvPr/>
        </p:nvCxnSpPr>
        <p:spPr>
          <a:xfrm>
            <a:off x="8354959" y="2570631"/>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 name="CuadroTexto 2">
            <a:extLst>
              <a:ext uri="{FF2B5EF4-FFF2-40B4-BE49-F238E27FC236}">
                <a16:creationId xmlns:a16="http://schemas.microsoft.com/office/drawing/2014/main" id="{8B65FF1F-0849-98F1-3496-86E8BC4CA0F6}"/>
              </a:ext>
            </a:extLst>
          </p:cNvPr>
          <p:cNvSpPr txBox="1"/>
          <p:nvPr/>
        </p:nvSpPr>
        <p:spPr>
          <a:xfrm>
            <a:off x="2706765" y="6078878"/>
            <a:ext cx="10515941" cy="307777"/>
          </a:xfrm>
          <a:prstGeom prst="rect">
            <a:avLst/>
          </a:prstGeom>
          <a:noFill/>
        </p:spPr>
        <p:txBody>
          <a:bodyPr wrap="square" lIns="121920" tIns="60960" rIns="121920" bIns="60960" rtlCol="0" anchor="t">
            <a:spAutoFit/>
          </a:bodyPr>
          <a:lstStyle/>
          <a:p>
            <a:pPr algn="just" defTabSz="609585"/>
            <a:r>
              <a:rPr lang="es-CL" sz="1200" dirty="0">
                <a:latin typeface="Verdana"/>
                <a:ea typeface="Verdana"/>
              </a:rPr>
              <a:t>* Se están adquiriendo equipos para el Censo 2024.</a:t>
            </a:r>
          </a:p>
        </p:txBody>
      </p:sp>
      <p:cxnSp>
        <p:nvCxnSpPr>
          <p:cNvPr id="13" name="Conector recto 12">
            <a:extLst>
              <a:ext uri="{FF2B5EF4-FFF2-40B4-BE49-F238E27FC236}">
                <a16:creationId xmlns:a16="http://schemas.microsoft.com/office/drawing/2014/main" id="{37BD09AA-C189-7FE4-A263-8A8516F0D493}"/>
              </a:ext>
            </a:extLst>
          </p:cNvPr>
          <p:cNvCxnSpPr/>
          <p:nvPr/>
        </p:nvCxnSpPr>
        <p:spPr>
          <a:xfrm>
            <a:off x="2706765" y="2570631"/>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1043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Marcador de texto 2">
            <a:extLst>
              <a:ext uri="{FF2B5EF4-FFF2-40B4-BE49-F238E27FC236}">
                <a16:creationId xmlns:a16="http://schemas.microsoft.com/office/drawing/2014/main" id="{B98DC629-6EC4-9C08-5135-494BC86BE0BC}"/>
              </a:ext>
            </a:extLst>
          </p:cNvPr>
          <p:cNvSpPr>
            <a:spLocks noGrp="1"/>
          </p:cNvSpPr>
          <p:nvPr>
            <p:ph type="body" sz="half" idx="2"/>
          </p:nvPr>
        </p:nvSpPr>
        <p:spPr>
          <a:xfrm>
            <a:off x="799285" y="1714552"/>
            <a:ext cx="8632245" cy="299448"/>
          </a:xfrm>
        </p:spPr>
        <p:txBody>
          <a:bodyPr/>
          <a:lstStyle/>
          <a:p>
            <a:r>
              <a:rPr lang="es-ES" sz="2000" dirty="0"/>
              <a:t>Año 2023</a:t>
            </a:r>
          </a:p>
        </p:txBody>
      </p:sp>
      <p:sp>
        <p:nvSpPr>
          <p:cNvPr id="16" name="CuadroTexto 15">
            <a:extLst>
              <a:ext uri="{FF2B5EF4-FFF2-40B4-BE49-F238E27FC236}">
                <a16:creationId xmlns:a16="http://schemas.microsoft.com/office/drawing/2014/main" id="{DAE4D234-F31F-0E6E-4562-DFE3B3EDB699}"/>
              </a:ext>
            </a:extLst>
          </p:cNvPr>
          <p:cNvSpPr txBox="1"/>
          <p:nvPr/>
        </p:nvSpPr>
        <p:spPr>
          <a:xfrm>
            <a:off x="797559" y="2113167"/>
            <a:ext cx="5648961" cy="1655838"/>
          </a:xfrm>
          <a:prstGeom prst="rect">
            <a:avLst/>
          </a:prstGeom>
          <a:noFill/>
        </p:spPr>
        <p:txBody>
          <a:bodyPr wrap="square" lIns="91440" tIns="45720" rIns="91440" bIns="45720" anchor="t">
            <a:spAutoFit/>
          </a:bodyPr>
          <a:lstStyle/>
          <a:p>
            <a:pPr marL="171450" indent="-171450" defTabSz="609585" fontAlgn="base">
              <a:lnSpc>
                <a:spcPct val="107000"/>
              </a:lnSpc>
              <a:buFont typeface="Arial" panose="020B0604020202020204" pitchFamily="34" charset="0"/>
              <a:buChar char="•"/>
              <a:tabLst>
                <a:tab pos="182558" algn="l"/>
              </a:tabLst>
            </a:pPr>
            <a:r>
              <a:rPr lang="es-CL" sz="1200" b="1" dirty="0">
                <a:latin typeface="Verdana"/>
                <a:ea typeface="Verdana"/>
                <a:cs typeface="Arial"/>
              </a:rPr>
              <a:t>36 meses de arriendo</a:t>
            </a:r>
            <a:r>
              <a:rPr lang="es-CL" sz="1200" dirty="0">
                <a:latin typeface="Verdana"/>
                <a:ea typeface="Verdana"/>
                <a:cs typeface="Arial"/>
              </a:rPr>
              <a:t>, con opción de compra con cuota 37</a:t>
            </a:r>
            <a:r>
              <a:rPr lang="es-ES" sz="1200" dirty="0">
                <a:latin typeface="Verdana"/>
                <a:ea typeface="Verdana"/>
                <a:cs typeface="Arial"/>
              </a:rPr>
              <a:t> </a:t>
            </a:r>
          </a:p>
          <a:p>
            <a:pPr marL="171450" indent="-171450" defTabSz="609585">
              <a:lnSpc>
                <a:spcPct val="107000"/>
              </a:lnSpc>
              <a:buFont typeface="Arial" panose="020B0604020202020204" pitchFamily="34" charset="0"/>
              <a:buChar char="•"/>
              <a:tabLst>
                <a:tab pos="182558" algn="l"/>
              </a:tabLst>
            </a:pPr>
            <a:r>
              <a:rPr lang="es-CL" sz="1200" dirty="0">
                <a:latin typeface="Verdana"/>
                <a:ea typeface="Verdana"/>
                <a:cs typeface="Arial"/>
              </a:rPr>
              <a:t>Precios consideran precios máximos definidos en CC anteriores, contemplando mejoras de servicio, en los equipos, accesorios y servicios adicionales de seguridad y uso. También se consideró los aumentos de costos de transporte y el efecto de la inflación, estimado para 2023</a:t>
            </a:r>
            <a:endParaRPr lang="es-ES" sz="1200" dirty="0">
              <a:latin typeface="Verdana"/>
              <a:ea typeface="Verdana"/>
              <a:cs typeface="Arial"/>
            </a:endParaRPr>
          </a:p>
          <a:p>
            <a:pPr marL="171450" indent="-171450" defTabSz="609585">
              <a:lnSpc>
                <a:spcPct val="107000"/>
              </a:lnSpc>
              <a:buFont typeface="Arial" panose="020B0604020202020204" pitchFamily="34" charset="0"/>
              <a:buChar char="•"/>
              <a:tabLst>
                <a:tab pos="182558" algn="l"/>
              </a:tabLst>
            </a:pPr>
            <a:r>
              <a:rPr lang="es-CL" sz="1200" dirty="0">
                <a:latin typeface="Verdana"/>
                <a:ea typeface="Verdana"/>
                <a:cs typeface="Arial"/>
              </a:rPr>
              <a:t>Precios en USD utilizando tipo de cambio promedio mensual al 24 de marzo 2023 ($812,18)</a:t>
            </a:r>
            <a:r>
              <a:rPr lang="es-ES" sz="1200" dirty="0">
                <a:latin typeface="Verdana"/>
                <a:ea typeface="Verdana"/>
                <a:cs typeface="Arial"/>
              </a:rPr>
              <a:t> </a:t>
            </a:r>
            <a:endParaRPr kumimoji="0" lang="es-CL" sz="1200" b="0" i="0" u="none" strike="noStrike" kern="1200" cap="none" spc="0" normalizeH="0" baseline="0" noProof="0" dirty="0">
              <a:ln>
                <a:noFill/>
              </a:ln>
              <a:effectLst/>
              <a:uLnTx/>
              <a:uFillTx/>
              <a:latin typeface="Verdana"/>
              <a:ea typeface="Verdana"/>
              <a:cs typeface="Arial"/>
            </a:endParaRPr>
          </a:p>
        </p:txBody>
      </p:sp>
      <p:sp>
        <p:nvSpPr>
          <p:cNvPr id="21" name="CuadroTexto 20">
            <a:extLst>
              <a:ext uri="{FF2B5EF4-FFF2-40B4-BE49-F238E27FC236}">
                <a16:creationId xmlns:a16="http://schemas.microsoft.com/office/drawing/2014/main" id="{A418EA13-3206-4CEE-76D9-E9FAA36CEC72}"/>
              </a:ext>
            </a:extLst>
          </p:cNvPr>
          <p:cNvSpPr txBox="1"/>
          <p:nvPr/>
        </p:nvSpPr>
        <p:spPr>
          <a:xfrm>
            <a:off x="797559" y="5624260"/>
            <a:ext cx="9636761" cy="379078"/>
          </a:xfrm>
          <a:prstGeom prst="rect">
            <a:avLst/>
          </a:prstGeom>
          <a:noFill/>
        </p:spPr>
        <p:txBody>
          <a:bodyPr wrap="square" lIns="91440" tIns="45720" rIns="91440" bIns="45720" anchor="t">
            <a:spAutoFit/>
          </a:bodyPr>
          <a:lstStyle/>
          <a:p>
            <a:pPr defTabSz="609585">
              <a:lnSpc>
                <a:spcPct val="114999"/>
              </a:lnSpc>
            </a:pPr>
            <a:r>
              <a:rPr kumimoji="0" lang="es-CL"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Calibri Light"/>
              </a:rPr>
              <a:t>MULTAS:</a:t>
            </a: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Calibri Light"/>
              </a:rPr>
              <a:t> </a:t>
            </a:r>
            <a:r>
              <a:rPr lang="es-CL" sz="1200" dirty="0">
                <a:solidFill>
                  <a:prstClr val="black"/>
                </a:solidFill>
                <a:latin typeface="Verdana"/>
                <a:ea typeface="Verdana"/>
                <a:cs typeface="Calibri Light"/>
              </a:rPr>
              <a:t>Por atraso o retiro de Equipos, por incumplimiento en la continuidad operativa, por asistencia técnica</a:t>
            </a:r>
          </a:p>
        </p:txBody>
      </p:sp>
      <p:graphicFrame>
        <p:nvGraphicFramePr>
          <p:cNvPr id="8" name="Tabla 7">
            <a:extLst>
              <a:ext uri="{FF2B5EF4-FFF2-40B4-BE49-F238E27FC236}">
                <a16:creationId xmlns:a16="http://schemas.microsoft.com/office/drawing/2014/main" id="{2998F403-5B78-EABA-CE1F-B6EFB7AF42D3}"/>
              </a:ext>
            </a:extLst>
          </p:cNvPr>
          <p:cNvGraphicFramePr>
            <a:graphicFrameLocks noGrp="1"/>
          </p:cNvGraphicFramePr>
          <p:nvPr>
            <p:extLst>
              <p:ext uri="{D42A27DB-BD31-4B8C-83A1-F6EECF244321}">
                <p14:modId xmlns:p14="http://schemas.microsoft.com/office/powerpoint/2010/main" val="2551692384"/>
              </p:ext>
            </p:extLst>
          </p:nvPr>
        </p:nvGraphicFramePr>
        <p:xfrm>
          <a:off x="797559" y="3960066"/>
          <a:ext cx="11143966" cy="1486761"/>
        </p:xfrm>
        <a:graphic>
          <a:graphicData uri="http://schemas.openxmlformats.org/drawingml/2006/table">
            <a:tbl>
              <a:tblPr firstRow="1" firstCol="1"/>
              <a:tblGrid>
                <a:gridCol w="1041477">
                  <a:extLst>
                    <a:ext uri="{9D8B030D-6E8A-4147-A177-3AD203B41FA5}">
                      <a16:colId xmlns:a16="http://schemas.microsoft.com/office/drawing/2014/main" val="1078114658"/>
                    </a:ext>
                  </a:extLst>
                </a:gridCol>
                <a:gridCol w="1327074">
                  <a:extLst>
                    <a:ext uri="{9D8B030D-6E8A-4147-A177-3AD203B41FA5}">
                      <a16:colId xmlns:a16="http://schemas.microsoft.com/office/drawing/2014/main" val="2124588808"/>
                    </a:ext>
                  </a:extLst>
                </a:gridCol>
                <a:gridCol w="6675120">
                  <a:extLst>
                    <a:ext uri="{9D8B030D-6E8A-4147-A177-3AD203B41FA5}">
                      <a16:colId xmlns:a16="http://schemas.microsoft.com/office/drawing/2014/main" val="2332400459"/>
                    </a:ext>
                  </a:extLst>
                </a:gridCol>
                <a:gridCol w="1051560">
                  <a:extLst>
                    <a:ext uri="{9D8B030D-6E8A-4147-A177-3AD203B41FA5}">
                      <a16:colId xmlns:a16="http://schemas.microsoft.com/office/drawing/2014/main" val="23008206"/>
                    </a:ext>
                  </a:extLst>
                </a:gridCol>
                <a:gridCol w="1048735">
                  <a:extLst>
                    <a:ext uri="{9D8B030D-6E8A-4147-A177-3AD203B41FA5}">
                      <a16:colId xmlns:a16="http://schemas.microsoft.com/office/drawing/2014/main" val="191523362"/>
                    </a:ext>
                  </a:extLst>
                </a:gridCol>
              </a:tblGrid>
              <a:tr h="436861">
                <a:tc>
                  <a:txBody>
                    <a:bodyPr/>
                    <a:lstStyle/>
                    <a:p>
                      <a:pPr algn="ctr">
                        <a:lnSpc>
                          <a:spcPct val="115000"/>
                        </a:lnSpc>
                      </a:pPr>
                      <a:r>
                        <a:rPr lang="es-CL" sz="1100" b="1" dirty="0">
                          <a:solidFill>
                            <a:srgbClr val="FFFFFF"/>
                          </a:solidFill>
                          <a:effectLst/>
                          <a:latin typeface="Verdana" panose="020B0604030504040204" pitchFamily="34" charset="0"/>
                          <a:ea typeface="Verdana" panose="020B0604030504040204" pitchFamily="34" charset="0"/>
                          <a:cs typeface="Cambria" panose="02040503050406030204" pitchFamily="18" charset="0"/>
                        </a:rPr>
                        <a:t>Gama</a:t>
                      </a:r>
                      <a:endParaRPr lang="es-CL" sz="1100" dirty="0">
                        <a:solidFill>
                          <a:srgbClr val="000000"/>
                        </a:solidFill>
                        <a:effectLst/>
                        <a:latin typeface="Verdana" panose="020B0604030504040204" pitchFamily="34" charset="0"/>
                        <a:ea typeface="Verdana" panose="020B0604030504040204" pitchFamily="34" charset="0"/>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177F8F"/>
                    </a:solidFill>
                  </a:tcPr>
                </a:tc>
                <a:tc>
                  <a:txBody>
                    <a:bodyPr/>
                    <a:lstStyle/>
                    <a:p>
                      <a:pPr algn="ctr">
                        <a:lnSpc>
                          <a:spcPct val="115000"/>
                        </a:lnSpc>
                      </a:pPr>
                      <a:r>
                        <a:rPr lang="es-CL" sz="1100" b="1" dirty="0">
                          <a:solidFill>
                            <a:srgbClr val="FFFFFF"/>
                          </a:solidFill>
                          <a:effectLst/>
                          <a:latin typeface="Verdana" panose="020B0604030504040204" pitchFamily="34" charset="0"/>
                          <a:ea typeface="Verdana" panose="020B0604030504040204" pitchFamily="34" charset="0"/>
                          <a:cs typeface="Cambria" panose="02040503050406030204" pitchFamily="18" charset="0"/>
                        </a:rPr>
                        <a:t>RAM</a:t>
                      </a:r>
                      <a:endParaRPr lang="es-CL" sz="1100" dirty="0">
                        <a:solidFill>
                          <a:srgbClr val="000000"/>
                        </a:solidFill>
                        <a:effectLst/>
                        <a:latin typeface="Verdana" panose="020B0604030504040204" pitchFamily="34" charset="0"/>
                        <a:ea typeface="Verdana" panose="020B0604030504040204" pitchFamily="34" charset="0"/>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177F8F"/>
                    </a:solidFill>
                  </a:tcPr>
                </a:tc>
                <a:tc>
                  <a:txBody>
                    <a:bodyPr/>
                    <a:lstStyle/>
                    <a:p>
                      <a:pPr algn="ctr">
                        <a:lnSpc>
                          <a:spcPct val="115000"/>
                        </a:lnSpc>
                      </a:pPr>
                      <a:r>
                        <a:rPr lang="es-CL" sz="1100" b="1" dirty="0">
                          <a:solidFill>
                            <a:srgbClr val="FFFFFF"/>
                          </a:solidFill>
                          <a:effectLst/>
                          <a:latin typeface="Verdana" panose="020B0604030504040204" pitchFamily="34" charset="0"/>
                          <a:ea typeface="Verdana" panose="020B0604030504040204" pitchFamily="34" charset="0"/>
                          <a:cs typeface="Arial"/>
                        </a:rPr>
                        <a:t>ALM</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177F8F"/>
                    </a:solidFill>
                  </a:tcPr>
                </a:tc>
                <a:tc>
                  <a:txBody>
                    <a:bodyPr/>
                    <a:lstStyle/>
                    <a:p>
                      <a:pPr marL="0" algn="ctr" defTabSz="914400" rtl="0" eaLnBrk="1" latinLnBrk="0" hangingPunct="1">
                        <a:lnSpc>
                          <a:spcPct val="115000"/>
                        </a:lnSpc>
                      </a:pPr>
                      <a:r>
                        <a:rPr lang="es-CL" sz="1100" b="1" kern="1200">
                          <a:solidFill>
                            <a:srgbClr val="FFFFFF"/>
                          </a:solidFill>
                          <a:effectLst/>
                          <a:latin typeface="Verdana" panose="020B0604030504040204" pitchFamily="34" charset="0"/>
                          <a:ea typeface="Verdana" panose="020B0604030504040204" pitchFamily="34" charset="0"/>
                          <a:cs typeface="Arial"/>
                        </a:rPr>
                        <a:t>Sistema Operativo</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177F8F"/>
                    </a:solidFill>
                  </a:tcPr>
                </a:tc>
                <a:tc>
                  <a:txBody>
                    <a:bodyPr/>
                    <a:lstStyle/>
                    <a:p>
                      <a:pPr algn="ctr">
                        <a:lnSpc>
                          <a:spcPct val="115000"/>
                        </a:lnSpc>
                      </a:pPr>
                      <a:r>
                        <a:rPr lang="es-CL" sz="1100" b="1" dirty="0">
                          <a:solidFill>
                            <a:srgbClr val="FFFFFF"/>
                          </a:solidFill>
                          <a:effectLst/>
                          <a:latin typeface="Verdana" panose="020B0604030504040204" pitchFamily="34" charset="0"/>
                          <a:ea typeface="Verdana" panose="020B0604030504040204" pitchFamily="34" charset="0"/>
                          <a:cs typeface="Calibri Light"/>
                        </a:rPr>
                        <a:t>Almacenamiento</a:t>
                      </a:r>
                      <a:endParaRPr lang="es-CL" sz="1100" dirty="0">
                        <a:solidFill>
                          <a:srgbClr val="000000"/>
                        </a:solidFill>
                        <a:effectLst/>
                        <a:latin typeface="Verdana" panose="020B0604030504040204" pitchFamily="34" charset="0"/>
                        <a:ea typeface="Verdana" panose="020B0604030504040204" pitchFamily="34" charset="0"/>
                        <a:cs typeface="Calibri Light"/>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177F8F"/>
                    </a:solidFill>
                  </a:tcPr>
                </a:tc>
                <a:extLst>
                  <a:ext uri="{0D108BD9-81ED-4DB2-BD59-A6C34878D82A}">
                    <a16:rowId xmlns:a16="http://schemas.microsoft.com/office/drawing/2014/main" val="326145355"/>
                  </a:ext>
                </a:extLst>
              </a:tr>
              <a:tr h="295853">
                <a:tc>
                  <a:txBody>
                    <a:bodyPr/>
                    <a:lstStyle/>
                    <a:p>
                      <a:pPr algn="ctr">
                        <a:lnSpc>
                          <a:spcPct val="100000"/>
                        </a:lnSpc>
                      </a:pPr>
                      <a:r>
                        <a:rPr lang="es-CL" sz="1100" b="1">
                          <a:solidFill>
                            <a:schemeClr val="tx1"/>
                          </a:solidFill>
                          <a:effectLst/>
                          <a:latin typeface="Verdana" panose="020B0604030504040204" pitchFamily="34" charset="0"/>
                          <a:ea typeface="Verdana" panose="020B0604030504040204" pitchFamily="34" charset="0"/>
                          <a:cs typeface="Cambria" panose="02040503050406030204" pitchFamily="18" charset="0"/>
                        </a:rPr>
                        <a:t>Gama 1</a:t>
                      </a:r>
                      <a:endParaRPr lang="es-CL" sz="110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9D9D9"/>
                    </a:solidFill>
                  </a:tcPr>
                </a:tc>
                <a:tc>
                  <a:txBody>
                    <a:bodyPr/>
                    <a:lstStyle/>
                    <a:p>
                      <a:pPr algn="l">
                        <a:lnSpc>
                          <a:spcPct val="100000"/>
                        </a:lnSpc>
                      </a:pPr>
                      <a:r>
                        <a:rPr lang="es-CL" sz="1000" kern="1200" dirty="0">
                          <a:solidFill>
                            <a:schemeClr val="tx1"/>
                          </a:solidFill>
                          <a:effectLst/>
                          <a:latin typeface="Verdana" panose="020B0604030504040204" pitchFamily="34" charset="0"/>
                          <a:ea typeface="Verdana" panose="020B0604030504040204" pitchFamily="34" charset="0"/>
                          <a:cs typeface="+mn-cs"/>
                        </a:rPr>
                        <a:t>8 GB DDR4 o superior</a:t>
                      </a:r>
                      <a:endParaRPr lang="es-CL" sz="10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tc>
                  <a:txBody>
                    <a:bodyPr/>
                    <a:lstStyle/>
                    <a:p>
                      <a:pPr algn="l">
                        <a:lnSpc>
                          <a:spcPct val="100000"/>
                        </a:lnSpc>
                      </a:pPr>
                      <a:r>
                        <a:rPr lang="es-CL" sz="1000" kern="1200" dirty="0">
                          <a:solidFill>
                            <a:schemeClr val="tx1"/>
                          </a:solidFill>
                          <a:effectLst/>
                          <a:latin typeface="Verdana" panose="020B0604030504040204" pitchFamily="34" charset="0"/>
                          <a:ea typeface="Verdana" panose="020B0604030504040204" pitchFamily="34" charset="0"/>
                          <a:cs typeface="+mn-cs"/>
                        </a:rPr>
                        <a:t>AMD RYZEN 3 o superior / INTEL CORE I3 o superior / X64 o equivalente, de 4 núcleos o más</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tc rowSpan="3">
                  <a:txBody>
                    <a:bodyPr/>
                    <a:lstStyle/>
                    <a:p>
                      <a:pPr marL="0" marR="0" lvl="0" indent="0" algn="l">
                        <a:lnSpc>
                          <a:spcPct val="100000"/>
                        </a:lnSpc>
                        <a:spcBef>
                          <a:spcPts val="0"/>
                        </a:spcBef>
                        <a:spcAft>
                          <a:spcPts val="0"/>
                        </a:spcAft>
                        <a:buNone/>
                      </a:pPr>
                      <a:r>
                        <a:rPr lang="es-CL" sz="1000" kern="1200" noProof="0" dirty="0">
                          <a:solidFill>
                            <a:schemeClr val="tx1"/>
                          </a:solidFill>
                          <a:latin typeface="Verdana"/>
                          <a:ea typeface="Verdana"/>
                          <a:cs typeface="Arial"/>
                        </a:rPr>
                        <a:t>Windows 11 Pro o equivalente </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tc rowSpan="3">
                  <a:txBody>
                    <a:bodyPr/>
                    <a:lstStyle/>
                    <a:p>
                      <a:pPr marL="0" lvl="0" indent="0" algn="l" fontAlgn="base">
                        <a:lnSpc>
                          <a:spcPct val="107000"/>
                        </a:lnSpc>
                        <a:spcAft>
                          <a:spcPts val="800"/>
                        </a:spcAft>
                        <a:buFont typeface="Symbol" panose="05050102010706020507" pitchFamily="18" charset="2"/>
                        <a:buNone/>
                      </a:pPr>
                      <a:r>
                        <a:rPr lang="es-CL" sz="1000">
                          <a:solidFill>
                            <a:schemeClr val="tx1"/>
                          </a:solidFill>
                          <a:latin typeface="Verdana" panose="020B0604030504040204" pitchFamily="34" charset="0"/>
                          <a:ea typeface="Verdana" panose="020B0604030504040204" pitchFamily="34" charset="0"/>
                          <a:cs typeface="Arial" panose="020B0604020202020204" pitchFamily="34" charset="0"/>
                        </a:rPr>
                        <a:t>480 GB SSD (o superior) M.2 </a:t>
                      </a:r>
                      <a:r>
                        <a:rPr lang="es-CL" sz="1000" err="1">
                          <a:solidFill>
                            <a:schemeClr val="tx1"/>
                          </a:solidFill>
                          <a:latin typeface="Verdana" panose="020B0604030504040204" pitchFamily="34" charset="0"/>
                          <a:ea typeface="Verdana" panose="020B0604030504040204" pitchFamily="34" charset="0"/>
                          <a:cs typeface="Arial" panose="020B0604020202020204" pitchFamily="34" charset="0"/>
                        </a:rPr>
                        <a:t>Pcle</a:t>
                      </a:r>
                      <a:r>
                        <a:rPr lang="es-CL" sz="1000">
                          <a:solidFill>
                            <a:schemeClr val="tx1"/>
                          </a:solidFill>
                          <a:latin typeface="Verdana" panose="020B0604030504040204" pitchFamily="34" charset="0"/>
                          <a:ea typeface="Verdana" panose="020B0604030504040204" pitchFamily="34" charset="0"/>
                          <a:cs typeface="Arial" panose="020B0604020202020204" pitchFamily="34" charset="0"/>
                        </a:rPr>
                        <a:t> NVM.</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extLst>
                  <a:ext uri="{0D108BD9-81ED-4DB2-BD59-A6C34878D82A}">
                    <a16:rowId xmlns:a16="http://schemas.microsoft.com/office/drawing/2014/main" val="3777847164"/>
                  </a:ext>
                </a:extLst>
              </a:tr>
              <a:tr h="278627">
                <a:tc>
                  <a:txBody>
                    <a:bodyPr/>
                    <a:lstStyle/>
                    <a:p>
                      <a:pPr algn="ctr">
                        <a:lnSpc>
                          <a:spcPct val="100000"/>
                        </a:lnSpc>
                      </a:pPr>
                      <a:r>
                        <a:rPr lang="es-CL" sz="1100" b="1">
                          <a:solidFill>
                            <a:schemeClr val="tx1"/>
                          </a:solidFill>
                          <a:effectLst/>
                          <a:latin typeface="Verdana" panose="020B0604030504040204" pitchFamily="34" charset="0"/>
                          <a:ea typeface="Verdana" panose="020B0604030504040204" pitchFamily="34" charset="0"/>
                          <a:cs typeface="Cambria" panose="02040503050406030204" pitchFamily="18" charset="0"/>
                        </a:rPr>
                        <a:t>Gama 2</a:t>
                      </a:r>
                      <a:endParaRPr lang="es-CL" sz="110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9D9D9"/>
                    </a:solidFill>
                  </a:tcPr>
                </a:tc>
                <a:tc>
                  <a:txBody>
                    <a:bodyPr/>
                    <a:lstStyle/>
                    <a:p>
                      <a:pPr algn="l">
                        <a:lnSpc>
                          <a:spcPct val="100000"/>
                        </a:lnSpc>
                      </a:pPr>
                      <a:r>
                        <a:rPr lang="es-CL" sz="1000" kern="1200">
                          <a:solidFill>
                            <a:schemeClr val="tx1"/>
                          </a:solidFill>
                          <a:effectLst/>
                          <a:latin typeface="Verdana" panose="020B0604030504040204" pitchFamily="34" charset="0"/>
                          <a:ea typeface="Verdana" panose="020B0604030504040204" pitchFamily="34" charset="0"/>
                          <a:cs typeface="+mn-cs"/>
                        </a:rPr>
                        <a:t>16 GB DDR4 o superior</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tc>
                  <a:txBody>
                    <a:bodyPr/>
                    <a:lstStyle/>
                    <a:p>
                      <a:pPr algn="l">
                        <a:lnSpc>
                          <a:spcPct val="100000"/>
                        </a:lnSpc>
                      </a:pPr>
                      <a:r>
                        <a:rPr lang="es-CL" sz="1000" kern="1200" dirty="0">
                          <a:solidFill>
                            <a:schemeClr val="tx1"/>
                          </a:solidFill>
                          <a:effectLst/>
                          <a:latin typeface="Verdana" panose="020B0604030504040204" pitchFamily="34" charset="0"/>
                          <a:ea typeface="Verdana" panose="020B0604030504040204" pitchFamily="34" charset="0"/>
                          <a:cs typeface="+mn-cs"/>
                        </a:rPr>
                        <a:t>AMD RYZEN 5 o superior / INTEL CORE I5 o superior / X64 o equivalente, de 6 núcleos o más</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tc vMerge="1">
                  <a:txBody>
                    <a:bodyPr/>
                    <a:lstStyle/>
                    <a:p>
                      <a:pPr algn="ctr">
                        <a:lnSpc>
                          <a:spcPct val="100000"/>
                        </a:lnSpc>
                      </a:pPr>
                      <a:endParaRPr lang="es-CL" sz="900">
                        <a:solidFill>
                          <a:srgbClr val="000000"/>
                        </a:solidFill>
                        <a:effectLst/>
                        <a:latin typeface="Verdana" panose="020B0604030504040204" pitchFamily="34" charset="0"/>
                        <a:ea typeface="Verdana" panose="020B0604030504040204" pitchFamily="34" charset="0"/>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ct val="100000"/>
                        </a:lnSpc>
                      </a:pPr>
                      <a:endParaRPr lang="es-CL" sz="900">
                        <a:solidFill>
                          <a:srgbClr val="000000"/>
                        </a:solidFill>
                        <a:effectLst/>
                        <a:latin typeface="Verdana" panose="020B0604030504040204" pitchFamily="34" charset="0"/>
                        <a:ea typeface="Verdana" panose="020B060403050404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8732418"/>
                  </a:ext>
                </a:extLst>
              </a:tr>
              <a:tr h="440300">
                <a:tc>
                  <a:txBody>
                    <a:bodyPr/>
                    <a:lstStyle/>
                    <a:p>
                      <a:pPr algn="ctr">
                        <a:lnSpc>
                          <a:spcPct val="100000"/>
                        </a:lnSpc>
                      </a:pPr>
                      <a:r>
                        <a:rPr lang="es-CL" sz="1100" b="1">
                          <a:solidFill>
                            <a:schemeClr val="tx1"/>
                          </a:solidFill>
                          <a:effectLst/>
                          <a:latin typeface="Verdana" panose="020B0604030504040204" pitchFamily="34" charset="0"/>
                          <a:ea typeface="Verdana" panose="020B0604030504040204" pitchFamily="34" charset="0"/>
                          <a:cs typeface="Cambria" panose="02040503050406030204" pitchFamily="18" charset="0"/>
                        </a:rPr>
                        <a:t>Gama 3</a:t>
                      </a:r>
                      <a:endParaRPr lang="es-CL" sz="110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9D9D9"/>
                    </a:solidFill>
                  </a:tcPr>
                </a:tc>
                <a:tc>
                  <a:txBody>
                    <a:bodyPr/>
                    <a:lstStyle/>
                    <a:p>
                      <a:pPr algn="l">
                        <a:lnSpc>
                          <a:spcPct val="100000"/>
                        </a:lnSpc>
                      </a:pPr>
                      <a:r>
                        <a:rPr lang="es-CL" sz="1000" kern="1200" dirty="0">
                          <a:solidFill>
                            <a:schemeClr val="tx1"/>
                          </a:solidFill>
                          <a:effectLst/>
                          <a:latin typeface="Verdana" panose="020B0604030504040204" pitchFamily="34" charset="0"/>
                          <a:ea typeface="Verdana" panose="020B0604030504040204" pitchFamily="34" charset="0"/>
                          <a:cs typeface="+mn-cs"/>
                        </a:rPr>
                        <a:t>16 GB DDR4 o superior</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tc>
                  <a:txBody>
                    <a:bodyPr/>
                    <a:lstStyle/>
                    <a:p>
                      <a:pPr algn="l">
                        <a:lnSpc>
                          <a:spcPct val="100000"/>
                        </a:lnSpc>
                      </a:pPr>
                      <a:r>
                        <a:rPr lang="es-CL" sz="1000" kern="1200" dirty="0">
                          <a:solidFill>
                            <a:schemeClr val="tx1"/>
                          </a:solidFill>
                          <a:effectLst/>
                          <a:latin typeface="Verdana" panose="020B0604030504040204" pitchFamily="34" charset="0"/>
                          <a:ea typeface="Verdana" panose="020B0604030504040204" pitchFamily="34" charset="0"/>
                          <a:cs typeface="+mn-cs"/>
                        </a:rPr>
                        <a:t>AMD RYZEN 7 o superior / INTEL CORE I7 o superior / X64 o equivalente, de 8 núcleos o más</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tc vMerge="1">
                  <a:txBody>
                    <a:bodyPr/>
                    <a:lstStyle/>
                    <a:p>
                      <a:pPr marL="0" marR="22860" algn="just" defTabSz="914400" rtl="0" eaLnBrk="1" latinLnBrk="0" hangingPunct="1">
                        <a:lnSpc>
                          <a:spcPct val="115000"/>
                        </a:lnSpc>
                      </a:pPr>
                      <a:r>
                        <a:rPr lang="es-CL" sz="900" kern="120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Desde 3900 mAh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ct val="100000"/>
                        </a:lnSpc>
                      </a:pPr>
                      <a:endParaRPr lang="es-CL" sz="900">
                        <a:solidFill>
                          <a:srgbClr val="000000"/>
                        </a:solidFill>
                        <a:effectLst/>
                        <a:latin typeface="Verdana" panose="020B0604030504040204" pitchFamily="34" charset="0"/>
                        <a:ea typeface="Verdana" panose="020B060403050404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1871399"/>
                  </a:ext>
                </a:extLst>
              </a:tr>
            </a:tbl>
          </a:graphicData>
        </a:graphic>
      </p:graphicFrame>
      <p:sp>
        <p:nvSpPr>
          <p:cNvPr id="9" name="CuadroTexto 8">
            <a:extLst>
              <a:ext uri="{FF2B5EF4-FFF2-40B4-BE49-F238E27FC236}">
                <a16:creationId xmlns:a16="http://schemas.microsoft.com/office/drawing/2014/main" id="{FE3B24AC-6004-6AD7-A3FA-D93FFFEACEE9}"/>
              </a:ext>
            </a:extLst>
          </p:cNvPr>
          <p:cNvSpPr txBox="1"/>
          <p:nvPr/>
        </p:nvSpPr>
        <p:spPr>
          <a:xfrm>
            <a:off x="6724032" y="2113167"/>
            <a:ext cx="5414995" cy="1765996"/>
          </a:xfrm>
          <a:prstGeom prst="rect">
            <a:avLst/>
          </a:prstGeom>
          <a:noFill/>
        </p:spPr>
        <p:txBody>
          <a:bodyPr wrap="square" lIns="91440" tIns="45720" rIns="91440" bIns="45720" anchor="t">
            <a:spAutoFit/>
          </a:bodyPr>
          <a:lstStyle/>
          <a:p>
            <a:pPr marL="171450" indent="-171450" defTabSz="609585">
              <a:lnSpc>
                <a:spcPct val="107000"/>
              </a:lnSpc>
              <a:spcAft>
                <a:spcPts val="800"/>
              </a:spcAft>
              <a:buFont typeface="Arial" panose="020B0604020202020204" pitchFamily="34" charset="0"/>
              <a:buChar char="•"/>
            </a:pPr>
            <a:r>
              <a:rPr lang="es-CL" sz="1200" dirty="0">
                <a:latin typeface="Verdana"/>
                <a:ea typeface="Verdana"/>
                <a:cs typeface="Arial"/>
              </a:rPr>
              <a:t>Los equipos deben considerar Energy </a:t>
            </a:r>
            <a:r>
              <a:rPr lang="es-CL" sz="1200" dirty="0" err="1">
                <a:latin typeface="Verdana"/>
                <a:ea typeface="Verdana"/>
                <a:cs typeface="Arial"/>
              </a:rPr>
              <a:t>Star</a:t>
            </a:r>
            <a:r>
              <a:rPr lang="es-CL" sz="1200" dirty="0">
                <a:latin typeface="Verdana"/>
                <a:ea typeface="Verdana"/>
                <a:cs typeface="Arial"/>
              </a:rPr>
              <a:t> (pantallas)</a:t>
            </a:r>
            <a:endParaRPr lang="es-ES" sz="1200" dirty="0">
              <a:latin typeface="Verdana"/>
              <a:ea typeface="Verdana"/>
              <a:cs typeface="Arial"/>
            </a:endParaRPr>
          </a:p>
          <a:p>
            <a:pPr marL="171450" indent="-171450" defTabSz="609585">
              <a:lnSpc>
                <a:spcPct val="107000"/>
              </a:lnSpc>
              <a:spcAft>
                <a:spcPts val="800"/>
              </a:spcAft>
              <a:buFont typeface="Arial" panose="020B0604020202020204" pitchFamily="34" charset="0"/>
              <a:buChar char="•"/>
            </a:pPr>
            <a:r>
              <a:rPr lang="es-CL" sz="1200" b="1" dirty="0">
                <a:latin typeface="Verdana"/>
                <a:ea typeface="Verdana"/>
                <a:cs typeface="Arial"/>
              </a:rPr>
              <a:t>Clonado y masterizad</a:t>
            </a:r>
            <a:r>
              <a:rPr lang="es-CL" sz="1200" dirty="0">
                <a:latin typeface="Verdana"/>
                <a:ea typeface="Verdana"/>
                <a:cs typeface="Arial"/>
              </a:rPr>
              <a:t>o sin costo para la Institución</a:t>
            </a:r>
            <a:endParaRPr lang="es-CL" sz="1200" dirty="0">
              <a:latin typeface="Verdana"/>
              <a:ea typeface="Verdana"/>
            </a:endParaRPr>
          </a:p>
          <a:p>
            <a:pPr marL="171450" indent="-171450" defTabSz="609585">
              <a:lnSpc>
                <a:spcPct val="107000"/>
              </a:lnSpc>
              <a:spcAft>
                <a:spcPts val="800"/>
              </a:spcAft>
              <a:buFont typeface="Arial" panose="020B0604020202020204" pitchFamily="34" charset="0"/>
              <a:buChar char="•"/>
            </a:pPr>
            <a:r>
              <a:rPr lang="es-CL" sz="1200" b="1" dirty="0">
                <a:latin typeface="Verdana"/>
                <a:ea typeface="Verdana"/>
                <a:cs typeface="Arial"/>
              </a:rPr>
              <a:t>Plazo de entrega</a:t>
            </a:r>
            <a:r>
              <a:rPr lang="es-CL" sz="1200" dirty="0">
                <a:latin typeface="Verdana"/>
                <a:ea typeface="Verdana"/>
                <a:cs typeface="Arial"/>
              </a:rPr>
              <a:t> de equipos 120 días corridos desde la adjudicación</a:t>
            </a:r>
          </a:p>
          <a:p>
            <a:pPr marL="171450" indent="-171450" defTabSz="609585">
              <a:lnSpc>
                <a:spcPct val="107000"/>
              </a:lnSpc>
              <a:spcAft>
                <a:spcPts val="800"/>
              </a:spcAft>
              <a:buFont typeface="Arial" panose="020B0604020202020204" pitchFamily="34" charset="0"/>
              <a:buChar char="•"/>
            </a:pPr>
            <a:r>
              <a:rPr lang="es-CL" sz="1200" dirty="0">
                <a:latin typeface="Verdana"/>
                <a:ea typeface="Verdana"/>
                <a:cs typeface="Arial"/>
              </a:rPr>
              <a:t>Se les exige a los proveedores que los equipos cumplan con el </a:t>
            </a:r>
            <a:r>
              <a:rPr lang="es-CL" sz="1200" b="1" dirty="0">
                <a:latin typeface="Verdana"/>
                <a:ea typeface="Verdana"/>
                <a:cs typeface="Arial"/>
              </a:rPr>
              <a:t>Puntaje </a:t>
            </a:r>
            <a:r>
              <a:rPr lang="es-CL" sz="1200" b="1" dirty="0" err="1">
                <a:latin typeface="Verdana"/>
                <a:ea typeface="Verdana"/>
                <a:cs typeface="Arial"/>
              </a:rPr>
              <a:t>Passmark</a:t>
            </a:r>
            <a:r>
              <a:rPr lang="es-CL" sz="1200" b="1" dirty="0">
                <a:latin typeface="Verdana"/>
                <a:ea typeface="Verdana"/>
                <a:cs typeface="Arial"/>
              </a:rPr>
              <a:t> </a:t>
            </a:r>
            <a:r>
              <a:rPr lang="es-CL" sz="1200" dirty="0">
                <a:latin typeface="Verdana"/>
                <a:ea typeface="Verdana"/>
                <a:cs typeface="Arial"/>
              </a:rPr>
              <a:t>mínimo CPU (Performance Test 10) definido en la IC</a:t>
            </a:r>
          </a:p>
        </p:txBody>
      </p:sp>
      <p:sp>
        <p:nvSpPr>
          <p:cNvPr id="17" name="Título 16">
            <a:extLst>
              <a:ext uri="{FF2B5EF4-FFF2-40B4-BE49-F238E27FC236}">
                <a16:creationId xmlns:a16="http://schemas.microsoft.com/office/drawing/2014/main" id="{A3C4E969-A207-304C-3406-C1F4CC0459CE}"/>
              </a:ext>
            </a:extLst>
          </p:cNvPr>
          <p:cNvSpPr>
            <a:spLocks noGrp="1"/>
          </p:cNvSpPr>
          <p:nvPr>
            <p:ph type="title"/>
          </p:nvPr>
        </p:nvSpPr>
        <p:spPr/>
        <p:txBody>
          <a:bodyPr/>
          <a:lstStyle/>
          <a:p>
            <a:r>
              <a:rPr lang="es-ES" sz="3600" dirty="0">
                <a:latin typeface="Verdana"/>
                <a:ea typeface="Verdana"/>
              </a:rPr>
              <a:t>Servicio de Arriendo</a:t>
            </a:r>
            <a:br>
              <a:rPr lang="es-ES" sz="3600" dirty="0">
                <a:latin typeface="Verdana"/>
                <a:ea typeface="Verdana"/>
              </a:rPr>
            </a:br>
            <a:r>
              <a:rPr lang="es-ES" sz="3600" dirty="0">
                <a:latin typeface="Verdana"/>
                <a:ea typeface="Verdana"/>
              </a:rPr>
              <a:t>de Computadores</a:t>
            </a:r>
            <a:endParaRPr lang="es-CL" sz="3600" dirty="0"/>
          </a:p>
        </p:txBody>
      </p:sp>
    </p:spTree>
    <p:extLst>
      <p:ext uri="{BB962C8B-B14F-4D97-AF65-F5344CB8AC3E}">
        <p14:creationId xmlns:p14="http://schemas.microsoft.com/office/powerpoint/2010/main" val="3935881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17B19-F4D4-C9BE-1E3A-968DB54485E0}"/>
              </a:ext>
            </a:extLst>
          </p:cNvPr>
          <p:cNvSpPr>
            <a:spLocks noGrp="1"/>
          </p:cNvSpPr>
          <p:nvPr>
            <p:ph type="title"/>
          </p:nvPr>
        </p:nvSpPr>
        <p:spPr/>
        <p:txBody>
          <a:bodyPr/>
          <a:lstStyle/>
          <a:p>
            <a:pPr defTabSz="609585"/>
            <a:r>
              <a:rPr lang="es-ES" sz="3600" dirty="0">
                <a:latin typeface="Verdana"/>
                <a:ea typeface="Verdana"/>
              </a:rPr>
              <a:t>Servicio de Arriendo</a:t>
            </a:r>
            <a:br>
              <a:rPr lang="es-ES" sz="3600" dirty="0">
                <a:latin typeface="Verdana"/>
                <a:ea typeface="Verdana"/>
              </a:rPr>
            </a:br>
            <a:r>
              <a:rPr lang="es-ES" sz="3600" dirty="0">
                <a:latin typeface="Verdana"/>
                <a:ea typeface="Verdana"/>
              </a:rPr>
              <a:t>de Computadores</a:t>
            </a:r>
          </a:p>
        </p:txBody>
      </p:sp>
      <p:sp>
        <p:nvSpPr>
          <p:cNvPr id="11" name="CuadroTexto 10">
            <a:extLst>
              <a:ext uri="{FF2B5EF4-FFF2-40B4-BE49-F238E27FC236}">
                <a16:creationId xmlns:a16="http://schemas.microsoft.com/office/drawing/2014/main" id="{F4674EC4-9E5C-C6C7-EB5E-BF1DD00D1A3A}"/>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DC622E9B-AC71-44D6-F0EA-D8EE04AF29F3}"/>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Rectángulo 3">
            <a:extLst>
              <a:ext uri="{FF2B5EF4-FFF2-40B4-BE49-F238E27FC236}">
                <a16:creationId xmlns:a16="http://schemas.microsoft.com/office/drawing/2014/main" id="{89FC8228-9FBC-0DC7-7D56-BAAE8B3353F8}"/>
              </a:ext>
            </a:extLst>
          </p:cNvPr>
          <p:cNvSpPr/>
          <p:nvPr/>
        </p:nvSpPr>
        <p:spPr>
          <a:xfrm>
            <a:off x="0" y="1898356"/>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5" name="Rectángulo 4">
            <a:extLst>
              <a:ext uri="{FF2B5EF4-FFF2-40B4-BE49-F238E27FC236}">
                <a16:creationId xmlns:a16="http://schemas.microsoft.com/office/drawing/2014/main" id="{8699C191-BD87-A2BB-8231-22BB6D02B6EF}"/>
              </a:ext>
            </a:extLst>
          </p:cNvPr>
          <p:cNvSpPr/>
          <p:nvPr/>
        </p:nvSpPr>
        <p:spPr>
          <a:xfrm>
            <a:off x="468891" y="1898356"/>
            <a:ext cx="5627109"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rgbClr val="FFFFFF"/>
              </a:solidFill>
              <a:effectLst/>
              <a:uLnTx/>
              <a:uFillTx/>
              <a:latin typeface="Trebuchet MS" panose="020B0603020202020204"/>
              <a:ea typeface="+mn-ea"/>
              <a:cs typeface="+mn-cs"/>
            </a:endParaRPr>
          </a:p>
        </p:txBody>
      </p:sp>
      <p:sp>
        <p:nvSpPr>
          <p:cNvPr id="6" name="CuadroTexto 1">
            <a:extLst>
              <a:ext uri="{FF2B5EF4-FFF2-40B4-BE49-F238E27FC236}">
                <a16:creationId xmlns:a16="http://schemas.microsoft.com/office/drawing/2014/main" id="{AD050A4B-4E9D-C3DC-80FD-BB75002C35A4}"/>
              </a:ext>
            </a:extLst>
          </p:cNvPr>
          <p:cNvSpPr txBox="1"/>
          <p:nvPr/>
        </p:nvSpPr>
        <p:spPr>
          <a:xfrm>
            <a:off x="2547914" y="1907812"/>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2021</a:t>
            </a:r>
          </a:p>
        </p:txBody>
      </p:sp>
      <p:sp>
        <p:nvSpPr>
          <p:cNvPr id="7" name="Rectángulo 6">
            <a:extLst>
              <a:ext uri="{FF2B5EF4-FFF2-40B4-BE49-F238E27FC236}">
                <a16:creationId xmlns:a16="http://schemas.microsoft.com/office/drawing/2014/main" id="{B875D320-9414-B5A6-8660-352AEFDA973B}"/>
              </a:ext>
            </a:extLst>
          </p:cNvPr>
          <p:cNvSpPr/>
          <p:nvPr/>
        </p:nvSpPr>
        <p:spPr>
          <a:xfrm>
            <a:off x="6282883" y="1898356"/>
            <a:ext cx="5627109"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8" name="CuadroTexto 1">
            <a:extLst>
              <a:ext uri="{FF2B5EF4-FFF2-40B4-BE49-F238E27FC236}">
                <a16:creationId xmlns:a16="http://schemas.microsoft.com/office/drawing/2014/main" id="{7C3E4420-A151-4521-0739-E076B5AC7187}"/>
              </a:ext>
            </a:extLst>
          </p:cNvPr>
          <p:cNvSpPr txBox="1"/>
          <p:nvPr/>
        </p:nvSpPr>
        <p:spPr>
          <a:xfrm>
            <a:off x="8361906" y="1907812"/>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2022</a:t>
            </a:r>
          </a:p>
        </p:txBody>
      </p:sp>
      <p:sp>
        <p:nvSpPr>
          <p:cNvPr id="9" name="Rectángulo 8">
            <a:extLst>
              <a:ext uri="{FF2B5EF4-FFF2-40B4-BE49-F238E27FC236}">
                <a16:creationId xmlns:a16="http://schemas.microsoft.com/office/drawing/2014/main" id="{3D0A6396-9FD2-82DA-861E-8B342FA2D67B}"/>
              </a:ext>
            </a:extLst>
          </p:cNvPr>
          <p:cNvSpPr/>
          <p:nvPr/>
        </p:nvSpPr>
        <p:spPr>
          <a:xfrm>
            <a:off x="0" y="2360825"/>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10" name="Rectángulo 9">
            <a:extLst>
              <a:ext uri="{FF2B5EF4-FFF2-40B4-BE49-F238E27FC236}">
                <a16:creationId xmlns:a16="http://schemas.microsoft.com/office/drawing/2014/main" id="{0C6F1105-0AB2-4458-0A1C-1D089773F3DA}"/>
              </a:ext>
            </a:extLst>
          </p:cNvPr>
          <p:cNvSpPr/>
          <p:nvPr/>
        </p:nvSpPr>
        <p:spPr>
          <a:xfrm>
            <a:off x="468891" y="2360825"/>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18" name="CuadroTexto 1">
            <a:extLst>
              <a:ext uri="{FF2B5EF4-FFF2-40B4-BE49-F238E27FC236}">
                <a16:creationId xmlns:a16="http://schemas.microsoft.com/office/drawing/2014/main" id="{38F03024-0C55-D6DA-AC93-31626B792A7B}"/>
              </a:ext>
            </a:extLst>
          </p:cNvPr>
          <p:cNvSpPr txBox="1"/>
          <p:nvPr/>
        </p:nvSpPr>
        <p:spPr>
          <a:xfrm>
            <a:off x="570498" y="2360121"/>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1er Semestre</a:t>
            </a:r>
          </a:p>
        </p:txBody>
      </p:sp>
      <p:sp>
        <p:nvSpPr>
          <p:cNvPr id="23" name="Rectángulo 22">
            <a:extLst>
              <a:ext uri="{FF2B5EF4-FFF2-40B4-BE49-F238E27FC236}">
                <a16:creationId xmlns:a16="http://schemas.microsoft.com/office/drawing/2014/main" id="{06A01B38-2F85-41D0-6B09-21F2A43D6A4D}"/>
              </a:ext>
            </a:extLst>
          </p:cNvPr>
          <p:cNvSpPr/>
          <p:nvPr/>
        </p:nvSpPr>
        <p:spPr>
          <a:xfrm>
            <a:off x="3340844" y="2360825"/>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4" name="CuadroTexto 1">
            <a:extLst>
              <a:ext uri="{FF2B5EF4-FFF2-40B4-BE49-F238E27FC236}">
                <a16:creationId xmlns:a16="http://schemas.microsoft.com/office/drawing/2014/main" id="{9DE2FE60-4550-23A2-216C-E62F22E2A49D}"/>
              </a:ext>
            </a:extLst>
          </p:cNvPr>
          <p:cNvSpPr txBox="1"/>
          <p:nvPr/>
        </p:nvSpPr>
        <p:spPr>
          <a:xfrm>
            <a:off x="3442451" y="2360121"/>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2do Semestre</a:t>
            </a:r>
          </a:p>
        </p:txBody>
      </p:sp>
      <p:sp>
        <p:nvSpPr>
          <p:cNvPr id="25" name="Rectángulo 24">
            <a:extLst>
              <a:ext uri="{FF2B5EF4-FFF2-40B4-BE49-F238E27FC236}">
                <a16:creationId xmlns:a16="http://schemas.microsoft.com/office/drawing/2014/main" id="{F9A85D75-4E53-D671-D1BE-24FE026F3083}"/>
              </a:ext>
            </a:extLst>
          </p:cNvPr>
          <p:cNvSpPr/>
          <p:nvPr/>
        </p:nvSpPr>
        <p:spPr>
          <a:xfrm>
            <a:off x="6277803" y="2360825"/>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6" name="CuadroTexto 1">
            <a:extLst>
              <a:ext uri="{FF2B5EF4-FFF2-40B4-BE49-F238E27FC236}">
                <a16:creationId xmlns:a16="http://schemas.microsoft.com/office/drawing/2014/main" id="{0B22D338-2B7C-FB56-CC11-10DD3D86B39A}"/>
              </a:ext>
            </a:extLst>
          </p:cNvPr>
          <p:cNvSpPr txBox="1"/>
          <p:nvPr/>
        </p:nvSpPr>
        <p:spPr>
          <a:xfrm>
            <a:off x="6370659" y="2360121"/>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1er Semestre</a:t>
            </a:r>
          </a:p>
        </p:txBody>
      </p:sp>
      <p:sp>
        <p:nvSpPr>
          <p:cNvPr id="27" name="Rectángulo 26">
            <a:extLst>
              <a:ext uri="{FF2B5EF4-FFF2-40B4-BE49-F238E27FC236}">
                <a16:creationId xmlns:a16="http://schemas.microsoft.com/office/drawing/2014/main" id="{86DFA85A-5B11-9D8D-073A-7FC926EDBA3F}"/>
              </a:ext>
            </a:extLst>
          </p:cNvPr>
          <p:cNvSpPr/>
          <p:nvPr/>
        </p:nvSpPr>
        <p:spPr>
          <a:xfrm>
            <a:off x="9149755" y="2360825"/>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8" name="CuadroTexto 1">
            <a:extLst>
              <a:ext uri="{FF2B5EF4-FFF2-40B4-BE49-F238E27FC236}">
                <a16:creationId xmlns:a16="http://schemas.microsoft.com/office/drawing/2014/main" id="{AA6DCC95-223F-35AE-0EF2-3D98AD87DD4A}"/>
              </a:ext>
            </a:extLst>
          </p:cNvPr>
          <p:cNvSpPr txBox="1"/>
          <p:nvPr/>
        </p:nvSpPr>
        <p:spPr>
          <a:xfrm>
            <a:off x="9251362" y="2360121"/>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2do Semestre</a:t>
            </a:r>
          </a:p>
        </p:txBody>
      </p:sp>
      <p:sp>
        <p:nvSpPr>
          <p:cNvPr id="30" name="Rectángulo 29">
            <a:extLst>
              <a:ext uri="{FF2B5EF4-FFF2-40B4-BE49-F238E27FC236}">
                <a16:creationId xmlns:a16="http://schemas.microsoft.com/office/drawing/2014/main" id="{55240FD5-4525-EF4D-0AB8-B648B908FB3D}"/>
              </a:ext>
            </a:extLst>
          </p:cNvPr>
          <p:cNvSpPr/>
          <p:nvPr/>
        </p:nvSpPr>
        <p:spPr>
          <a:xfrm>
            <a:off x="473266" y="2823294"/>
            <a:ext cx="2746406" cy="3139321"/>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N°1</a:t>
            </a:r>
          </a:p>
          <a:p>
            <a:pPr algn="ctr" defTabSz="609585"/>
            <a:r>
              <a:rPr lang="es-CL" sz="1400" b="1" dirty="0">
                <a:latin typeface="Verdana" panose="020B0604030504040204" pitchFamily="34" charset="0"/>
                <a:ea typeface="Verdana" panose="020B0604030504040204" pitchFamily="34" charset="0"/>
              </a:rPr>
              <a:t>ID 1122317-12-LR21</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cs typeface="Segoe UI"/>
              </a:rPr>
              <a:t>34</a:t>
            </a:r>
            <a:r>
              <a:rPr lang="es-CL" sz="1400" dirty="0">
                <a:latin typeface="Verdana" panose="020B0604030504040204" pitchFamily="34" charset="0"/>
                <a:ea typeface="Verdana" panose="020B0604030504040204" pitchFamily="34" charset="0"/>
                <a:cs typeface="Segoe UI"/>
              </a:rPr>
              <a:t> Organismos Públicos</a:t>
            </a:r>
            <a:endParaRPr lang="en-US"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9.257</a:t>
            </a:r>
            <a:r>
              <a:rPr lang="es-CL" sz="1400" dirty="0">
                <a:latin typeface="Verdana" panose="020B0604030504040204" pitchFamily="34" charset="0"/>
                <a:ea typeface="Verdana" panose="020B0604030504040204" pitchFamily="34" charset="0"/>
                <a:cs typeface="Segoe UI"/>
              </a:rPr>
              <a:t> equipos*</a:t>
            </a:r>
            <a:endParaRPr lang="en-US" sz="1400" dirty="0">
              <a:latin typeface="Verdana" panose="020B0604030504040204" pitchFamily="34" charset="0"/>
              <a:ea typeface="Verdana" panose="020B0604030504040204" pitchFamily="34" charset="0"/>
              <a:cs typeface="Segoe UI"/>
            </a:endParaRPr>
          </a:p>
          <a:p>
            <a:pPr algn="ctr" defTabSz="609585"/>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Total PPTO: </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cs typeface="Segoe UI"/>
              </a:rPr>
              <a:t>$7.864.955.690</a:t>
            </a:r>
          </a:p>
          <a:p>
            <a:pPr algn="ctr" defTabSz="609585"/>
            <a:r>
              <a:rPr lang="es-CL" sz="1400" b="1" dirty="0">
                <a:latin typeface="Verdana" panose="020B0604030504040204" pitchFamily="34" charset="0"/>
                <a:ea typeface="Verdana" panose="020B0604030504040204" pitchFamily="34" charset="0"/>
                <a:cs typeface="Segoe UI"/>
              </a:rPr>
              <a:t>Monto adjudicado</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cs typeface="Segoe UI"/>
              </a:rPr>
              <a:t>$6.586.841.458</a:t>
            </a:r>
          </a:p>
          <a:p>
            <a:pPr algn="ctr" defTabSz="609585"/>
            <a:endParaRPr lang="en-US" sz="1400" dirty="0">
              <a:latin typeface="Verdana" panose="020B0604030504040204" pitchFamily="34" charset="0"/>
              <a:ea typeface="Verdana" panose="020B0604030504040204" pitchFamily="34" charset="0"/>
              <a:cs typeface="Segoe UI"/>
            </a:endParaRPr>
          </a:p>
          <a:p>
            <a:pPr algn="ctr" defTabSz="609585"/>
            <a:r>
              <a:rPr lang="en-US" sz="1400" b="1" dirty="0" err="1">
                <a:latin typeface="Verdana" panose="020B0604030504040204" pitchFamily="34" charset="0"/>
                <a:ea typeface="Verdana" panose="020B0604030504040204" pitchFamily="34" charset="0"/>
                <a:cs typeface="Segoe UI"/>
              </a:rPr>
              <a:t>Ahorro</a:t>
            </a:r>
            <a:r>
              <a:rPr lang="en-US" sz="1400" b="1" dirty="0">
                <a:latin typeface="Verdana" panose="020B0604030504040204" pitchFamily="34" charset="0"/>
                <a:ea typeface="Verdana" panose="020B0604030504040204" pitchFamily="34" charset="0"/>
                <a:cs typeface="Segoe UI"/>
              </a:rPr>
              <a:t>: </a:t>
            </a:r>
            <a:endParaRPr lang="en-US" sz="1400" dirty="0">
              <a:latin typeface="Verdana" panose="020B0604030504040204" pitchFamily="34" charset="0"/>
              <a:ea typeface="Verdana" panose="020B0604030504040204" pitchFamily="34" charset="0"/>
              <a:cs typeface="Segoe UI"/>
            </a:endParaRPr>
          </a:p>
          <a:p>
            <a:pPr algn="ctr" defTabSz="609585"/>
            <a:r>
              <a:rPr lang="en-US" sz="2800" b="1" dirty="0">
                <a:latin typeface="Verdana" panose="020B0604030504040204" pitchFamily="34" charset="0"/>
                <a:ea typeface="Verdana" panose="020B0604030504040204" pitchFamily="34" charset="0"/>
                <a:cs typeface="Segoe UI"/>
              </a:rPr>
              <a:t>16 %</a:t>
            </a:r>
            <a:endParaRPr lang="en-US" sz="2800" dirty="0">
              <a:latin typeface="Verdana" panose="020B0604030504040204" pitchFamily="34" charset="0"/>
              <a:ea typeface="Verdana" panose="020B0604030504040204" pitchFamily="34" charset="0"/>
              <a:cs typeface="Segoe UI"/>
            </a:endParaRPr>
          </a:p>
        </p:txBody>
      </p:sp>
      <p:sp>
        <p:nvSpPr>
          <p:cNvPr id="31" name="Rectángulo 30">
            <a:extLst>
              <a:ext uri="{FF2B5EF4-FFF2-40B4-BE49-F238E27FC236}">
                <a16:creationId xmlns:a16="http://schemas.microsoft.com/office/drawing/2014/main" id="{E0FAD61B-AA30-6A79-6F44-DA6792BA5A6B}"/>
              </a:ext>
            </a:extLst>
          </p:cNvPr>
          <p:cNvSpPr/>
          <p:nvPr/>
        </p:nvSpPr>
        <p:spPr>
          <a:xfrm>
            <a:off x="3339434" y="2823294"/>
            <a:ext cx="2746406" cy="3139321"/>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N°2</a:t>
            </a:r>
          </a:p>
          <a:p>
            <a:pPr algn="ctr" defTabSz="609585"/>
            <a:r>
              <a:rPr lang="es-CL" sz="1400" b="1" dirty="0">
                <a:latin typeface="Verdana" panose="020B0604030504040204" pitchFamily="34" charset="0"/>
                <a:ea typeface="Verdana" panose="020B0604030504040204" pitchFamily="34" charset="0"/>
              </a:rPr>
              <a:t>ID 1122317-18-LR21</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cs typeface="Segoe UI"/>
              </a:rPr>
              <a:t>28</a:t>
            </a:r>
            <a:r>
              <a:rPr lang="es-CL" sz="1400" dirty="0">
                <a:latin typeface="Verdana" panose="020B0604030504040204" pitchFamily="34" charset="0"/>
                <a:ea typeface="Verdana" panose="020B0604030504040204" pitchFamily="34" charset="0"/>
                <a:cs typeface="Segoe UI"/>
              </a:rPr>
              <a:t> Organismos Públicos</a:t>
            </a:r>
            <a:endParaRPr lang="en-US"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7.618</a:t>
            </a:r>
            <a:r>
              <a:rPr lang="es-CL" sz="1400" dirty="0">
                <a:latin typeface="Verdana" panose="020B0604030504040204" pitchFamily="34" charset="0"/>
                <a:ea typeface="Verdana" panose="020B0604030504040204" pitchFamily="34" charset="0"/>
                <a:cs typeface="Segoe UI"/>
              </a:rPr>
              <a:t> equipos</a:t>
            </a:r>
            <a:endParaRPr lang="en-US" sz="1400" dirty="0">
              <a:latin typeface="Verdana" panose="020B0604030504040204" pitchFamily="34" charset="0"/>
              <a:ea typeface="Verdana" panose="020B0604030504040204" pitchFamily="34" charset="0"/>
              <a:cs typeface="Segoe UI"/>
            </a:endParaRPr>
          </a:p>
          <a:p>
            <a:pPr algn="ctr" defTabSz="609585"/>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Total PPTO: </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cs typeface="Segoe UI"/>
              </a:rPr>
              <a:t>$9.011.528.065</a:t>
            </a:r>
          </a:p>
          <a:p>
            <a:pPr algn="ctr" defTabSz="609585"/>
            <a:r>
              <a:rPr lang="es-CL" sz="1400" b="1" dirty="0">
                <a:latin typeface="Verdana" panose="020B0604030504040204" pitchFamily="34" charset="0"/>
                <a:ea typeface="Verdana" panose="020B0604030504040204" pitchFamily="34" charset="0"/>
                <a:cs typeface="Segoe UI"/>
              </a:rPr>
              <a:t>Monto adjudicado</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cs typeface="Segoe UI"/>
              </a:rPr>
              <a:t>$6.558.806.476</a:t>
            </a:r>
          </a:p>
          <a:p>
            <a:pPr algn="ctr" defTabSz="609585"/>
            <a:endParaRPr lang="en-US" sz="1400" dirty="0">
              <a:latin typeface="Verdana" panose="020B0604030504040204" pitchFamily="34" charset="0"/>
              <a:ea typeface="Verdana" panose="020B0604030504040204" pitchFamily="34" charset="0"/>
              <a:cs typeface="Segoe UI"/>
            </a:endParaRPr>
          </a:p>
          <a:p>
            <a:pPr algn="ctr" defTabSz="609585"/>
            <a:r>
              <a:rPr lang="en-US" sz="1400" b="1" dirty="0" err="1">
                <a:latin typeface="Verdana" panose="020B0604030504040204" pitchFamily="34" charset="0"/>
                <a:ea typeface="Verdana" panose="020B0604030504040204" pitchFamily="34" charset="0"/>
                <a:cs typeface="Segoe UI"/>
              </a:rPr>
              <a:t>Ahorro</a:t>
            </a:r>
            <a:r>
              <a:rPr lang="en-US" sz="1400" b="1" dirty="0">
                <a:latin typeface="Verdana" panose="020B0604030504040204" pitchFamily="34" charset="0"/>
                <a:ea typeface="Verdana" panose="020B0604030504040204" pitchFamily="34" charset="0"/>
                <a:cs typeface="Segoe UI"/>
              </a:rPr>
              <a:t>: </a:t>
            </a:r>
            <a:endParaRPr lang="en-US" sz="1400" dirty="0">
              <a:latin typeface="Verdana" panose="020B0604030504040204" pitchFamily="34" charset="0"/>
              <a:ea typeface="Verdana" panose="020B0604030504040204" pitchFamily="34" charset="0"/>
              <a:cs typeface="Segoe UI"/>
            </a:endParaRPr>
          </a:p>
          <a:p>
            <a:pPr algn="ctr" defTabSz="609585"/>
            <a:r>
              <a:rPr lang="en-US" sz="2800" b="1" dirty="0">
                <a:latin typeface="Verdana" panose="020B0604030504040204" pitchFamily="34" charset="0"/>
                <a:ea typeface="Verdana" panose="020B0604030504040204" pitchFamily="34" charset="0"/>
                <a:cs typeface="Segoe UI"/>
              </a:rPr>
              <a:t>27 %</a:t>
            </a:r>
          </a:p>
        </p:txBody>
      </p:sp>
      <p:sp>
        <p:nvSpPr>
          <p:cNvPr id="33" name="Rectángulo 32">
            <a:extLst>
              <a:ext uri="{FF2B5EF4-FFF2-40B4-BE49-F238E27FC236}">
                <a16:creationId xmlns:a16="http://schemas.microsoft.com/office/drawing/2014/main" id="{7FEF79C4-0100-B816-7F01-2A22CEF5F1D1}"/>
              </a:ext>
            </a:extLst>
          </p:cNvPr>
          <p:cNvSpPr/>
          <p:nvPr/>
        </p:nvSpPr>
        <p:spPr>
          <a:xfrm>
            <a:off x="6286553" y="2823294"/>
            <a:ext cx="2746406" cy="3139321"/>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N°3</a:t>
            </a:r>
          </a:p>
          <a:p>
            <a:pPr algn="ctr" defTabSz="609585"/>
            <a:r>
              <a:rPr lang="es-CL" sz="1400" b="1" dirty="0">
                <a:latin typeface="Verdana" panose="020B0604030504040204" pitchFamily="34" charset="0"/>
                <a:ea typeface="Verdana" panose="020B0604030504040204" pitchFamily="34" charset="0"/>
              </a:rPr>
              <a:t>ID 1122317-12-LR22**</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25 </a:t>
            </a:r>
            <a:r>
              <a:rPr lang="es-CL" sz="1400" dirty="0">
                <a:latin typeface="Verdana" panose="020B0604030504040204" pitchFamily="34" charset="0"/>
                <a:ea typeface="Verdana" panose="020B0604030504040204" pitchFamily="34" charset="0"/>
              </a:rPr>
              <a:t>Organismos Públicos</a:t>
            </a:r>
          </a:p>
          <a:p>
            <a:pPr algn="ctr" defTabSz="609585"/>
            <a:r>
              <a:rPr lang="es-CL" sz="1400" b="1" dirty="0">
                <a:latin typeface="Verdana" panose="020B0604030504040204" pitchFamily="34" charset="0"/>
                <a:ea typeface="Verdana" panose="020B0604030504040204" pitchFamily="34" charset="0"/>
              </a:rPr>
              <a:t>4.913</a:t>
            </a:r>
            <a:r>
              <a:rPr lang="es-CL" sz="1400" dirty="0">
                <a:latin typeface="Verdana" panose="020B0604030504040204" pitchFamily="34" charset="0"/>
                <a:ea typeface="Verdana" panose="020B0604030504040204" pitchFamily="34" charset="0"/>
              </a:rPr>
              <a:t> equipos</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Total PPTO: </a:t>
            </a:r>
          </a:p>
          <a:p>
            <a:pPr algn="ctr" defTabSz="609585"/>
            <a:r>
              <a:rPr lang="es-CL" sz="1400" dirty="0">
                <a:latin typeface="Verdana" panose="020B0604030504040204" pitchFamily="34" charset="0"/>
                <a:ea typeface="Verdana" panose="020B0604030504040204" pitchFamily="34" charset="0"/>
              </a:rPr>
              <a:t>$5.598.950.869</a:t>
            </a:r>
          </a:p>
          <a:p>
            <a:pPr algn="ctr" defTabSz="609585"/>
            <a:r>
              <a:rPr lang="es-CL" sz="1400" b="1" dirty="0">
                <a:latin typeface="Verdana" panose="020B0604030504040204" pitchFamily="34" charset="0"/>
                <a:ea typeface="Verdana" panose="020B0604030504040204" pitchFamily="34" charset="0"/>
              </a:rPr>
              <a:t>Monto adjudicado</a:t>
            </a:r>
          </a:p>
          <a:p>
            <a:pPr algn="ctr" defTabSz="609585"/>
            <a:r>
              <a:rPr lang="es-CL" sz="1400" dirty="0">
                <a:latin typeface="Verdana" panose="020B0604030504040204" pitchFamily="34" charset="0"/>
                <a:ea typeface="Verdana" panose="020B0604030504040204" pitchFamily="34" charset="0"/>
              </a:rPr>
              <a:t>$4.071.962.001</a:t>
            </a:r>
          </a:p>
          <a:p>
            <a:pPr algn="ctr" defTabSz="609585"/>
            <a:endParaRPr lang="en-US" sz="1400" dirty="0">
              <a:latin typeface="Verdana" panose="020B0604030504040204" pitchFamily="34" charset="0"/>
              <a:ea typeface="Verdana" panose="020B0604030504040204" pitchFamily="34" charset="0"/>
            </a:endParaRPr>
          </a:p>
          <a:p>
            <a:pPr algn="ctr" defTabSz="609585"/>
            <a:r>
              <a:rPr lang="en-US" sz="1400" b="1" dirty="0" err="1">
                <a:latin typeface="Verdana" panose="020B0604030504040204" pitchFamily="34" charset="0"/>
                <a:ea typeface="Verdana" panose="020B0604030504040204" pitchFamily="34" charset="0"/>
              </a:rPr>
              <a:t>Ahorro</a:t>
            </a:r>
            <a:r>
              <a:rPr lang="en-US" sz="1400" b="1" dirty="0">
                <a:latin typeface="Verdana" panose="020B0604030504040204" pitchFamily="34" charset="0"/>
                <a:ea typeface="Verdana" panose="020B0604030504040204" pitchFamily="34" charset="0"/>
              </a:rPr>
              <a:t>: </a:t>
            </a:r>
          </a:p>
          <a:p>
            <a:pPr algn="ctr" defTabSz="609585"/>
            <a:r>
              <a:rPr lang="en-US" sz="2800" b="1" dirty="0">
                <a:latin typeface="Verdana" panose="020B0604030504040204" pitchFamily="34" charset="0"/>
                <a:ea typeface="Verdana" panose="020B0604030504040204" pitchFamily="34" charset="0"/>
                <a:cs typeface="Segoe UI"/>
              </a:rPr>
              <a:t>27 %</a:t>
            </a:r>
          </a:p>
        </p:txBody>
      </p:sp>
      <p:sp>
        <p:nvSpPr>
          <p:cNvPr id="35" name="Rectángulo 34">
            <a:extLst>
              <a:ext uri="{FF2B5EF4-FFF2-40B4-BE49-F238E27FC236}">
                <a16:creationId xmlns:a16="http://schemas.microsoft.com/office/drawing/2014/main" id="{8015D454-A1F3-C79B-A4BD-DACC7CFCD129}"/>
              </a:ext>
            </a:extLst>
          </p:cNvPr>
          <p:cNvSpPr/>
          <p:nvPr/>
        </p:nvSpPr>
        <p:spPr>
          <a:xfrm>
            <a:off x="9158504" y="2823294"/>
            <a:ext cx="2898491" cy="3139321"/>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N°4</a:t>
            </a:r>
          </a:p>
          <a:p>
            <a:pPr algn="ctr" defTabSz="609585"/>
            <a:r>
              <a:rPr lang="es-CL" sz="1400" b="1" dirty="0">
                <a:latin typeface="Verdana" panose="020B0604030504040204" pitchFamily="34" charset="0"/>
                <a:ea typeface="Verdana" panose="020B0604030504040204" pitchFamily="34" charset="0"/>
              </a:rPr>
              <a:t>ID 1122317-13-LR22***</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cs typeface="Segoe UI"/>
              </a:rPr>
              <a:t>20</a:t>
            </a:r>
            <a:r>
              <a:rPr lang="es-CL" sz="1400" dirty="0">
                <a:latin typeface="Verdana" panose="020B0604030504040204" pitchFamily="34" charset="0"/>
                <a:ea typeface="Verdana" panose="020B0604030504040204" pitchFamily="34" charset="0"/>
                <a:cs typeface="Segoe UI"/>
              </a:rPr>
              <a:t> Organismos Públicos</a:t>
            </a:r>
            <a:endParaRPr lang="es-CL" sz="1400"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cs typeface="Segoe UI"/>
              </a:rPr>
              <a:t>4.133</a:t>
            </a:r>
            <a:r>
              <a:rPr lang="es-CL" sz="1400" dirty="0">
                <a:latin typeface="Verdana" panose="020B0604030504040204" pitchFamily="34" charset="0"/>
                <a:ea typeface="Verdana" panose="020B0604030504040204" pitchFamily="34" charset="0"/>
                <a:cs typeface="Segoe UI"/>
              </a:rPr>
              <a:t> equipos</a:t>
            </a:r>
            <a:endParaRPr lang="en-US" sz="1400" dirty="0">
              <a:latin typeface="Verdana" panose="020B0604030504040204" pitchFamily="34" charset="0"/>
              <a:ea typeface="Verdana" panose="020B0604030504040204" pitchFamily="34" charset="0"/>
              <a:cs typeface="Segoe UI"/>
            </a:endParaRPr>
          </a:p>
          <a:p>
            <a:pPr algn="ctr" defTabSz="609585"/>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Total PPTO: </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rPr>
              <a:t>$</a:t>
            </a:r>
            <a:r>
              <a:rPr lang="es-CL" sz="1400" dirty="0">
                <a:latin typeface="Verdana" panose="020B0604030504040204" pitchFamily="34" charset="0"/>
                <a:ea typeface="Verdana" panose="020B0604030504040204" pitchFamily="34" charset="0"/>
                <a:cs typeface="Calibri" panose="020F0502020204030204"/>
              </a:rPr>
              <a:t>5.236.712.066</a:t>
            </a:r>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adjudicado</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rPr>
              <a:t>$</a:t>
            </a:r>
            <a:r>
              <a:rPr lang="es-CL" sz="1400" dirty="0">
                <a:latin typeface="Verdana" panose="020B0604030504040204" pitchFamily="34" charset="0"/>
                <a:ea typeface="Verdana" panose="020B0604030504040204" pitchFamily="34" charset="0"/>
                <a:cs typeface="Calibri" panose="020F0502020204030204"/>
              </a:rPr>
              <a:t>3.025.952.115</a:t>
            </a:r>
          </a:p>
          <a:p>
            <a:pPr algn="ctr" defTabSz="609585"/>
            <a:endParaRPr lang="en-US" sz="1400" dirty="0">
              <a:latin typeface="Verdana" panose="020B0604030504040204" pitchFamily="34" charset="0"/>
              <a:ea typeface="Verdana" panose="020B0604030504040204" pitchFamily="34" charset="0"/>
              <a:cs typeface="Segoe UI"/>
            </a:endParaRPr>
          </a:p>
          <a:p>
            <a:pPr algn="ctr" defTabSz="609585"/>
            <a:r>
              <a:rPr lang="en-US" sz="1400" b="1" dirty="0" err="1">
                <a:latin typeface="Verdana" panose="020B0604030504040204" pitchFamily="34" charset="0"/>
                <a:ea typeface="Verdana" panose="020B0604030504040204" pitchFamily="34" charset="0"/>
                <a:cs typeface="Segoe UI"/>
              </a:rPr>
              <a:t>Ahorro</a:t>
            </a:r>
            <a:r>
              <a:rPr lang="en-US" sz="1400" b="1" dirty="0">
                <a:latin typeface="Verdana" panose="020B0604030504040204" pitchFamily="34" charset="0"/>
                <a:ea typeface="Verdana" panose="020B0604030504040204" pitchFamily="34" charset="0"/>
                <a:cs typeface="Segoe UI"/>
              </a:rPr>
              <a:t>: </a:t>
            </a:r>
            <a:endParaRPr lang="en-US" sz="1400" dirty="0">
              <a:latin typeface="Verdana" panose="020B0604030504040204" pitchFamily="34" charset="0"/>
              <a:ea typeface="Verdana" panose="020B0604030504040204" pitchFamily="34" charset="0"/>
              <a:cs typeface="Segoe UI"/>
            </a:endParaRPr>
          </a:p>
          <a:p>
            <a:pPr algn="ctr" defTabSz="609585"/>
            <a:r>
              <a:rPr lang="en-US" sz="2800" b="1" dirty="0">
                <a:latin typeface="Verdana" panose="020B0604030504040204" pitchFamily="34" charset="0"/>
                <a:ea typeface="Verdana" panose="020B0604030504040204" pitchFamily="34" charset="0"/>
                <a:cs typeface="Segoe UI"/>
              </a:rPr>
              <a:t>42 %</a:t>
            </a:r>
          </a:p>
        </p:txBody>
      </p:sp>
      <p:grpSp>
        <p:nvGrpSpPr>
          <p:cNvPr id="13" name="Grupo 12">
            <a:extLst>
              <a:ext uri="{FF2B5EF4-FFF2-40B4-BE49-F238E27FC236}">
                <a16:creationId xmlns:a16="http://schemas.microsoft.com/office/drawing/2014/main" id="{22CE36A5-BE3F-8680-F6EC-3066D029C145}"/>
              </a:ext>
            </a:extLst>
          </p:cNvPr>
          <p:cNvGrpSpPr/>
          <p:nvPr/>
        </p:nvGrpSpPr>
        <p:grpSpPr>
          <a:xfrm>
            <a:off x="3282445" y="2823294"/>
            <a:ext cx="5804597" cy="3139321"/>
            <a:chOff x="3282445" y="2823294"/>
            <a:chExt cx="5804597" cy="3444089"/>
          </a:xfrm>
        </p:grpSpPr>
        <p:cxnSp>
          <p:nvCxnSpPr>
            <p:cNvPr id="37" name="Conector recto 36">
              <a:extLst>
                <a:ext uri="{FF2B5EF4-FFF2-40B4-BE49-F238E27FC236}">
                  <a16:creationId xmlns:a16="http://schemas.microsoft.com/office/drawing/2014/main" id="{36F53D37-824F-265A-9522-005E3F6E9103}"/>
                </a:ext>
              </a:extLst>
            </p:cNvPr>
            <p:cNvCxnSpPr/>
            <p:nvPr/>
          </p:nvCxnSpPr>
          <p:spPr>
            <a:xfrm>
              <a:off x="3282445" y="2823294"/>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Conector recto 37">
              <a:extLst>
                <a:ext uri="{FF2B5EF4-FFF2-40B4-BE49-F238E27FC236}">
                  <a16:creationId xmlns:a16="http://schemas.microsoft.com/office/drawing/2014/main" id="{FFA1B0DA-81AB-7C64-A3BC-4B9F22717FA9}"/>
                </a:ext>
              </a:extLst>
            </p:cNvPr>
            <p:cNvCxnSpPr/>
            <p:nvPr/>
          </p:nvCxnSpPr>
          <p:spPr>
            <a:xfrm>
              <a:off x="6117085" y="2823294"/>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9" name="Conector recto 38">
              <a:extLst>
                <a:ext uri="{FF2B5EF4-FFF2-40B4-BE49-F238E27FC236}">
                  <a16:creationId xmlns:a16="http://schemas.microsoft.com/office/drawing/2014/main" id="{4AE316A0-B76C-F942-B36B-C582BB814042}"/>
                </a:ext>
              </a:extLst>
            </p:cNvPr>
            <p:cNvCxnSpPr/>
            <p:nvPr/>
          </p:nvCxnSpPr>
          <p:spPr>
            <a:xfrm>
              <a:off x="9087042" y="2823294"/>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 name="CuadroTexto 2">
            <a:extLst>
              <a:ext uri="{FF2B5EF4-FFF2-40B4-BE49-F238E27FC236}">
                <a16:creationId xmlns:a16="http://schemas.microsoft.com/office/drawing/2014/main" id="{0D23972A-8DF0-A0E7-2502-28F299F0E706}"/>
              </a:ext>
            </a:extLst>
          </p:cNvPr>
          <p:cNvSpPr txBox="1"/>
          <p:nvPr/>
        </p:nvSpPr>
        <p:spPr>
          <a:xfrm>
            <a:off x="571469" y="6046139"/>
            <a:ext cx="11147265" cy="650499"/>
          </a:xfrm>
          <a:prstGeom prst="rect">
            <a:avLst/>
          </a:prstGeom>
          <a:noFill/>
        </p:spPr>
        <p:txBody>
          <a:bodyPr wrap="square" lIns="121920" tIns="60960" rIns="121920" bIns="60960" anchor="t">
            <a:spAutoFit/>
          </a:bodyPr>
          <a:lstStyle/>
          <a:p>
            <a:pPr marL="228594" indent="-228594" algn="just" defTabSz="609585">
              <a:lnSpc>
                <a:spcPct val="107000"/>
              </a:lnSpc>
              <a:buFont typeface="Arial" panose="05050102010706020507" pitchFamily="18" charset="2"/>
              <a:buChar char="•"/>
              <a:tabLst>
                <a:tab pos="182558" algn="l"/>
              </a:tabLst>
              <a:defRPr/>
            </a:pPr>
            <a:r>
              <a:rPr lang="es-CL" sz="1100" dirty="0">
                <a:solidFill>
                  <a:prstClr val="black"/>
                </a:solidFill>
                <a:latin typeface="Verdana"/>
                <a:ea typeface="Verdana"/>
                <a:cs typeface="Arial"/>
              </a:rPr>
              <a:t>*Los Equipos se dividen en AIO (Gama 1 y 2), Desktop (Con pantalla, gama 1, 2 y 3) y Laptop (Gama 1, 2 y 3)</a:t>
            </a:r>
          </a:p>
          <a:p>
            <a:pPr marL="228594" indent="-228594" algn="just" defTabSz="609585">
              <a:lnSpc>
                <a:spcPct val="107000"/>
              </a:lnSpc>
              <a:buFont typeface="Arial" panose="05050102010706020507" pitchFamily="18" charset="2"/>
              <a:buChar char="•"/>
              <a:tabLst>
                <a:tab pos="182558" algn="l"/>
              </a:tabLst>
              <a:defRPr/>
            </a:pPr>
            <a:r>
              <a:rPr lang="es-CL" sz="1100" dirty="0">
                <a:solidFill>
                  <a:prstClr val="black"/>
                </a:solidFill>
                <a:latin typeface="Verdana"/>
                <a:ea typeface="Verdana"/>
                <a:cs typeface="Arial"/>
              </a:rPr>
              <a:t>** Proceso de arriendo de equipos AIO (Gama 1, 2 y3) &amp; DESKTOP con pantalla (Gama 1, 2 y3)</a:t>
            </a:r>
          </a:p>
          <a:p>
            <a:pPr marL="228594" indent="-228594" algn="just" defTabSz="609585">
              <a:lnSpc>
                <a:spcPct val="107000"/>
              </a:lnSpc>
              <a:buFont typeface="Arial" panose="05050102010706020507" pitchFamily="18" charset="2"/>
              <a:buChar char="•"/>
              <a:tabLst>
                <a:tab pos="182558" algn="l"/>
              </a:tabLst>
              <a:defRPr/>
            </a:pPr>
            <a:r>
              <a:rPr lang="es-CL" sz="1100" dirty="0">
                <a:solidFill>
                  <a:prstClr val="black"/>
                </a:solidFill>
                <a:latin typeface="Verdana"/>
                <a:ea typeface="Verdana"/>
                <a:cs typeface="Arial"/>
              </a:rPr>
              <a:t>***Proceso de arriendo de Laptop (Gama 1, 2 y3)</a:t>
            </a:r>
          </a:p>
        </p:txBody>
      </p:sp>
    </p:spTree>
    <p:extLst>
      <p:ext uri="{BB962C8B-B14F-4D97-AF65-F5344CB8AC3E}">
        <p14:creationId xmlns:p14="http://schemas.microsoft.com/office/powerpoint/2010/main" val="1676056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17B19-F4D4-C9BE-1E3A-968DB54485E0}"/>
              </a:ext>
            </a:extLst>
          </p:cNvPr>
          <p:cNvSpPr>
            <a:spLocks noGrp="1"/>
          </p:cNvSpPr>
          <p:nvPr>
            <p:ph type="title"/>
          </p:nvPr>
        </p:nvSpPr>
        <p:spPr/>
        <p:txBody>
          <a:bodyPr/>
          <a:lstStyle/>
          <a:p>
            <a:pPr defTabSz="609585"/>
            <a:r>
              <a:rPr lang="es-ES" sz="3600" dirty="0">
                <a:latin typeface="Verdana"/>
                <a:ea typeface="Verdana"/>
              </a:rPr>
              <a:t>Servicio de Arriendo</a:t>
            </a:r>
            <a:br>
              <a:rPr lang="es-ES" sz="3600" dirty="0">
                <a:latin typeface="Verdana"/>
                <a:ea typeface="Verdana"/>
              </a:rPr>
            </a:br>
            <a:r>
              <a:rPr lang="es-ES" sz="3600" dirty="0">
                <a:latin typeface="Verdana"/>
                <a:ea typeface="Verdana"/>
              </a:rPr>
              <a:t>de Computadores</a:t>
            </a:r>
          </a:p>
        </p:txBody>
      </p:sp>
      <p:sp>
        <p:nvSpPr>
          <p:cNvPr id="11" name="CuadroTexto 10">
            <a:extLst>
              <a:ext uri="{FF2B5EF4-FFF2-40B4-BE49-F238E27FC236}">
                <a16:creationId xmlns:a16="http://schemas.microsoft.com/office/drawing/2014/main" id="{F4674EC4-9E5C-C6C7-EB5E-BF1DD00D1A3A}"/>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DC622E9B-AC71-44D6-F0EA-D8EE04AF29F3}"/>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Rectángulo 3">
            <a:extLst>
              <a:ext uri="{FF2B5EF4-FFF2-40B4-BE49-F238E27FC236}">
                <a16:creationId xmlns:a16="http://schemas.microsoft.com/office/drawing/2014/main" id="{89FC8228-9FBC-0DC7-7D56-BAAE8B3353F8}"/>
              </a:ext>
            </a:extLst>
          </p:cNvPr>
          <p:cNvSpPr/>
          <p:nvPr/>
        </p:nvSpPr>
        <p:spPr>
          <a:xfrm>
            <a:off x="0" y="1898356"/>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5" name="Rectángulo 4">
            <a:extLst>
              <a:ext uri="{FF2B5EF4-FFF2-40B4-BE49-F238E27FC236}">
                <a16:creationId xmlns:a16="http://schemas.microsoft.com/office/drawing/2014/main" id="{8699C191-BD87-A2BB-8231-22BB6D02B6EF}"/>
              </a:ext>
            </a:extLst>
          </p:cNvPr>
          <p:cNvSpPr/>
          <p:nvPr/>
        </p:nvSpPr>
        <p:spPr>
          <a:xfrm>
            <a:off x="468891" y="1898356"/>
            <a:ext cx="5627109"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rgbClr val="FFFFFF"/>
              </a:solidFill>
              <a:effectLst/>
              <a:uLnTx/>
              <a:uFillTx/>
              <a:latin typeface="Trebuchet MS" panose="020B0603020202020204"/>
              <a:ea typeface="+mn-ea"/>
              <a:cs typeface="+mn-cs"/>
            </a:endParaRPr>
          </a:p>
        </p:txBody>
      </p:sp>
      <p:sp>
        <p:nvSpPr>
          <p:cNvPr id="6" name="CuadroTexto 1">
            <a:extLst>
              <a:ext uri="{FF2B5EF4-FFF2-40B4-BE49-F238E27FC236}">
                <a16:creationId xmlns:a16="http://schemas.microsoft.com/office/drawing/2014/main" id="{AD050A4B-4E9D-C3DC-80FD-BB75002C35A4}"/>
              </a:ext>
            </a:extLst>
          </p:cNvPr>
          <p:cNvSpPr txBox="1"/>
          <p:nvPr/>
        </p:nvSpPr>
        <p:spPr>
          <a:xfrm>
            <a:off x="2547914" y="1907812"/>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2022</a:t>
            </a:r>
          </a:p>
        </p:txBody>
      </p:sp>
      <p:sp>
        <p:nvSpPr>
          <p:cNvPr id="7" name="Rectángulo 6">
            <a:extLst>
              <a:ext uri="{FF2B5EF4-FFF2-40B4-BE49-F238E27FC236}">
                <a16:creationId xmlns:a16="http://schemas.microsoft.com/office/drawing/2014/main" id="{B875D320-9414-B5A6-8660-352AEFDA973B}"/>
              </a:ext>
            </a:extLst>
          </p:cNvPr>
          <p:cNvSpPr/>
          <p:nvPr/>
        </p:nvSpPr>
        <p:spPr>
          <a:xfrm>
            <a:off x="6282883" y="1898356"/>
            <a:ext cx="5627109"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8" name="CuadroTexto 1">
            <a:extLst>
              <a:ext uri="{FF2B5EF4-FFF2-40B4-BE49-F238E27FC236}">
                <a16:creationId xmlns:a16="http://schemas.microsoft.com/office/drawing/2014/main" id="{7C3E4420-A151-4521-0739-E076B5AC7187}"/>
              </a:ext>
            </a:extLst>
          </p:cNvPr>
          <p:cNvSpPr txBox="1"/>
          <p:nvPr/>
        </p:nvSpPr>
        <p:spPr>
          <a:xfrm>
            <a:off x="8361906" y="1907812"/>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2023</a:t>
            </a:r>
          </a:p>
        </p:txBody>
      </p:sp>
      <p:sp>
        <p:nvSpPr>
          <p:cNvPr id="9" name="Rectángulo 8">
            <a:extLst>
              <a:ext uri="{FF2B5EF4-FFF2-40B4-BE49-F238E27FC236}">
                <a16:creationId xmlns:a16="http://schemas.microsoft.com/office/drawing/2014/main" id="{3D0A6396-9FD2-82DA-861E-8B342FA2D67B}"/>
              </a:ext>
            </a:extLst>
          </p:cNvPr>
          <p:cNvSpPr/>
          <p:nvPr/>
        </p:nvSpPr>
        <p:spPr>
          <a:xfrm>
            <a:off x="0" y="2360825"/>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3" name="Rectángulo 22">
            <a:extLst>
              <a:ext uri="{FF2B5EF4-FFF2-40B4-BE49-F238E27FC236}">
                <a16:creationId xmlns:a16="http://schemas.microsoft.com/office/drawing/2014/main" id="{06A01B38-2F85-41D0-6B09-21F2A43D6A4D}"/>
              </a:ext>
            </a:extLst>
          </p:cNvPr>
          <p:cNvSpPr/>
          <p:nvPr/>
        </p:nvSpPr>
        <p:spPr>
          <a:xfrm>
            <a:off x="3340844" y="2360825"/>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4" name="CuadroTexto 1">
            <a:extLst>
              <a:ext uri="{FF2B5EF4-FFF2-40B4-BE49-F238E27FC236}">
                <a16:creationId xmlns:a16="http://schemas.microsoft.com/office/drawing/2014/main" id="{9DE2FE60-4550-23A2-216C-E62F22E2A49D}"/>
              </a:ext>
            </a:extLst>
          </p:cNvPr>
          <p:cNvSpPr txBox="1"/>
          <p:nvPr/>
        </p:nvSpPr>
        <p:spPr>
          <a:xfrm>
            <a:off x="3442451" y="2360121"/>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2do Semestre</a:t>
            </a:r>
          </a:p>
        </p:txBody>
      </p:sp>
      <p:sp>
        <p:nvSpPr>
          <p:cNvPr id="25" name="Rectángulo 24">
            <a:extLst>
              <a:ext uri="{FF2B5EF4-FFF2-40B4-BE49-F238E27FC236}">
                <a16:creationId xmlns:a16="http://schemas.microsoft.com/office/drawing/2014/main" id="{F9A85D75-4E53-D671-D1BE-24FE026F3083}"/>
              </a:ext>
            </a:extLst>
          </p:cNvPr>
          <p:cNvSpPr/>
          <p:nvPr/>
        </p:nvSpPr>
        <p:spPr>
          <a:xfrm>
            <a:off x="6277803" y="2360825"/>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6" name="CuadroTexto 1">
            <a:extLst>
              <a:ext uri="{FF2B5EF4-FFF2-40B4-BE49-F238E27FC236}">
                <a16:creationId xmlns:a16="http://schemas.microsoft.com/office/drawing/2014/main" id="{0B22D338-2B7C-FB56-CC11-10DD3D86B39A}"/>
              </a:ext>
            </a:extLst>
          </p:cNvPr>
          <p:cNvSpPr txBox="1"/>
          <p:nvPr/>
        </p:nvSpPr>
        <p:spPr>
          <a:xfrm>
            <a:off x="6370659" y="2360121"/>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1er Semestre</a:t>
            </a:r>
          </a:p>
        </p:txBody>
      </p:sp>
      <p:sp>
        <p:nvSpPr>
          <p:cNvPr id="27" name="Rectángulo 26">
            <a:extLst>
              <a:ext uri="{FF2B5EF4-FFF2-40B4-BE49-F238E27FC236}">
                <a16:creationId xmlns:a16="http://schemas.microsoft.com/office/drawing/2014/main" id="{86DFA85A-5B11-9D8D-073A-7FC926EDBA3F}"/>
              </a:ext>
            </a:extLst>
          </p:cNvPr>
          <p:cNvSpPr/>
          <p:nvPr/>
        </p:nvSpPr>
        <p:spPr>
          <a:xfrm>
            <a:off x="9149755" y="2360825"/>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8" name="CuadroTexto 1">
            <a:extLst>
              <a:ext uri="{FF2B5EF4-FFF2-40B4-BE49-F238E27FC236}">
                <a16:creationId xmlns:a16="http://schemas.microsoft.com/office/drawing/2014/main" id="{AA6DCC95-223F-35AE-0EF2-3D98AD87DD4A}"/>
              </a:ext>
            </a:extLst>
          </p:cNvPr>
          <p:cNvSpPr txBox="1"/>
          <p:nvPr/>
        </p:nvSpPr>
        <p:spPr>
          <a:xfrm>
            <a:off x="9251362" y="2360121"/>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2do Semestre</a:t>
            </a:r>
          </a:p>
        </p:txBody>
      </p:sp>
      <p:sp>
        <p:nvSpPr>
          <p:cNvPr id="31" name="Rectángulo 30">
            <a:extLst>
              <a:ext uri="{FF2B5EF4-FFF2-40B4-BE49-F238E27FC236}">
                <a16:creationId xmlns:a16="http://schemas.microsoft.com/office/drawing/2014/main" id="{E0FAD61B-AA30-6A79-6F44-DA6792BA5A6B}"/>
              </a:ext>
            </a:extLst>
          </p:cNvPr>
          <p:cNvSpPr/>
          <p:nvPr/>
        </p:nvSpPr>
        <p:spPr>
          <a:xfrm>
            <a:off x="3339434" y="2823294"/>
            <a:ext cx="2746406" cy="3139321"/>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N°4</a:t>
            </a:r>
          </a:p>
          <a:p>
            <a:pPr algn="ctr" defTabSz="609585"/>
            <a:r>
              <a:rPr lang="es-CL" sz="1400" b="1" dirty="0">
                <a:latin typeface="Verdana" panose="020B0604030504040204" pitchFamily="34" charset="0"/>
                <a:ea typeface="Verdana" panose="020B0604030504040204" pitchFamily="34" charset="0"/>
              </a:rPr>
              <a:t>ID 1122317-40-LR22</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cs typeface="Segoe UI"/>
              </a:rPr>
              <a:t>28</a:t>
            </a:r>
            <a:r>
              <a:rPr lang="es-CL" sz="1400" dirty="0">
                <a:latin typeface="Verdana" panose="020B0604030504040204" pitchFamily="34" charset="0"/>
                <a:ea typeface="Verdana" panose="020B0604030504040204" pitchFamily="34" charset="0"/>
                <a:cs typeface="Segoe UI"/>
              </a:rPr>
              <a:t> Organismos Públicos</a:t>
            </a:r>
            <a:endParaRPr lang="es-CL" sz="1400"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cs typeface="Segoe UI"/>
              </a:rPr>
              <a:t>5.976</a:t>
            </a:r>
            <a:r>
              <a:rPr lang="es-CL" sz="1400" dirty="0">
                <a:latin typeface="Verdana" panose="020B0604030504040204" pitchFamily="34" charset="0"/>
                <a:ea typeface="Verdana" panose="020B0604030504040204" pitchFamily="34" charset="0"/>
                <a:cs typeface="Segoe UI"/>
              </a:rPr>
              <a:t> equipos*</a:t>
            </a:r>
            <a:endParaRPr lang="en-US" sz="1400" dirty="0">
              <a:latin typeface="Verdana" panose="020B0604030504040204" pitchFamily="34" charset="0"/>
              <a:ea typeface="Verdana" panose="020B0604030504040204" pitchFamily="34" charset="0"/>
              <a:cs typeface="Segoe UI"/>
            </a:endParaRPr>
          </a:p>
          <a:p>
            <a:pPr algn="ctr" defTabSz="609585"/>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Total PPTO: </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rPr>
              <a:t>$7.400.675.638</a:t>
            </a:r>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adjudicado</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rPr>
              <a:t>$4.863.745.239</a:t>
            </a:r>
          </a:p>
          <a:p>
            <a:pPr algn="ctr" defTabSz="609585"/>
            <a:endParaRPr lang="en-US" sz="1400" dirty="0">
              <a:latin typeface="Verdana" panose="020B0604030504040204" pitchFamily="34" charset="0"/>
              <a:ea typeface="Verdana" panose="020B0604030504040204" pitchFamily="34" charset="0"/>
              <a:cs typeface="Segoe UI"/>
            </a:endParaRPr>
          </a:p>
          <a:p>
            <a:pPr algn="ctr" defTabSz="609585"/>
            <a:r>
              <a:rPr lang="en-US" sz="1400" b="1" dirty="0" err="1">
                <a:latin typeface="Verdana" panose="020B0604030504040204" pitchFamily="34" charset="0"/>
                <a:ea typeface="Verdana" panose="020B0604030504040204" pitchFamily="34" charset="0"/>
                <a:cs typeface="Segoe UI"/>
              </a:rPr>
              <a:t>Ahorro</a:t>
            </a:r>
            <a:r>
              <a:rPr lang="en-US" sz="1400" b="1" dirty="0">
                <a:latin typeface="Verdana" panose="020B0604030504040204" pitchFamily="34" charset="0"/>
                <a:ea typeface="Verdana" panose="020B0604030504040204" pitchFamily="34" charset="0"/>
                <a:cs typeface="Segoe UI"/>
              </a:rPr>
              <a:t>: </a:t>
            </a:r>
            <a:endParaRPr lang="en-US" sz="1400" dirty="0">
              <a:latin typeface="Verdana" panose="020B0604030504040204" pitchFamily="34" charset="0"/>
              <a:ea typeface="Verdana" panose="020B0604030504040204" pitchFamily="34" charset="0"/>
              <a:cs typeface="Segoe UI"/>
            </a:endParaRPr>
          </a:p>
          <a:p>
            <a:pPr algn="ctr" defTabSz="609585"/>
            <a:r>
              <a:rPr lang="en-US" sz="2800" b="1" dirty="0">
                <a:latin typeface="Verdana" panose="020B0604030504040204" pitchFamily="34" charset="0"/>
                <a:ea typeface="Verdana" panose="020B0604030504040204" pitchFamily="34" charset="0"/>
                <a:cs typeface="Segoe UI"/>
              </a:rPr>
              <a:t>34 %</a:t>
            </a:r>
            <a:endParaRPr kumimoji="0" lang="en-US" sz="2800" b="1"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Segoe UI"/>
            </a:endParaRPr>
          </a:p>
        </p:txBody>
      </p:sp>
      <p:sp>
        <p:nvSpPr>
          <p:cNvPr id="33" name="Rectángulo 32">
            <a:extLst>
              <a:ext uri="{FF2B5EF4-FFF2-40B4-BE49-F238E27FC236}">
                <a16:creationId xmlns:a16="http://schemas.microsoft.com/office/drawing/2014/main" id="{7FEF79C4-0100-B816-7F01-2A22CEF5F1D1}"/>
              </a:ext>
            </a:extLst>
          </p:cNvPr>
          <p:cNvSpPr/>
          <p:nvPr/>
        </p:nvSpPr>
        <p:spPr>
          <a:xfrm>
            <a:off x="6286553" y="2823294"/>
            <a:ext cx="2746406" cy="3354765"/>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N°5</a:t>
            </a:r>
          </a:p>
          <a:p>
            <a:pPr algn="ctr" defTabSz="609585"/>
            <a:r>
              <a:rPr lang="es-CL" sz="1400" b="1" dirty="0">
                <a:latin typeface="Verdana" panose="020B0604030504040204" pitchFamily="34" charset="0"/>
                <a:ea typeface="Verdana" panose="020B0604030504040204" pitchFamily="34" charset="0"/>
              </a:rPr>
              <a:t>ID 1122317-5-LR23</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cs typeface="Segoe UI"/>
              </a:rPr>
              <a:t>27</a:t>
            </a:r>
            <a:r>
              <a:rPr lang="es-CL" sz="1400" dirty="0">
                <a:latin typeface="Verdana" panose="020B0604030504040204" pitchFamily="34" charset="0"/>
                <a:ea typeface="Verdana" panose="020B0604030504040204" pitchFamily="34" charset="0"/>
                <a:cs typeface="Segoe UI"/>
              </a:rPr>
              <a:t> Organismos Públicos</a:t>
            </a:r>
            <a:endParaRPr lang="en-US"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8.544</a:t>
            </a:r>
            <a:r>
              <a:rPr lang="es-CL" sz="1400" dirty="0">
                <a:latin typeface="Verdana" panose="020B0604030504040204" pitchFamily="34" charset="0"/>
                <a:ea typeface="Verdana" panose="020B0604030504040204" pitchFamily="34" charset="0"/>
                <a:cs typeface="Segoe UI"/>
              </a:rPr>
              <a:t> equipos**</a:t>
            </a:r>
            <a:endParaRPr lang="en-US" sz="1400" dirty="0">
              <a:latin typeface="Verdana" panose="020B0604030504040204" pitchFamily="34" charset="0"/>
              <a:ea typeface="Verdana" panose="020B0604030504040204" pitchFamily="34" charset="0"/>
              <a:cs typeface="Segoe UI"/>
            </a:endParaRPr>
          </a:p>
          <a:p>
            <a:pPr algn="ctr" defTabSz="609585"/>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Total PPTO: </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cs typeface="Segoe UI"/>
              </a:rPr>
              <a:t>$11.453.405.551</a:t>
            </a:r>
          </a:p>
          <a:p>
            <a:pPr algn="ctr" defTabSz="609585"/>
            <a:r>
              <a:rPr lang="es-CL" sz="1400" b="1" dirty="0">
                <a:latin typeface="Verdana" panose="020B0604030504040204" pitchFamily="34" charset="0"/>
                <a:ea typeface="Verdana" panose="020B0604030504040204" pitchFamily="34" charset="0"/>
                <a:cs typeface="Segoe UI"/>
              </a:rPr>
              <a:t>Monto adjudicado</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cs typeface="Segoe UI"/>
              </a:rPr>
              <a:t>$5.988.299.889</a:t>
            </a:r>
          </a:p>
          <a:p>
            <a:pPr algn="ctr" defTabSz="609585"/>
            <a:endParaRPr lang="en-US" sz="1400" dirty="0">
              <a:latin typeface="Verdana" panose="020B0604030504040204" pitchFamily="34" charset="0"/>
              <a:ea typeface="Verdana" panose="020B0604030504040204" pitchFamily="34" charset="0"/>
              <a:cs typeface="Segoe UI"/>
            </a:endParaRPr>
          </a:p>
          <a:p>
            <a:pPr algn="ctr" defTabSz="609585"/>
            <a:r>
              <a:rPr lang="en-US" sz="1400" b="1" dirty="0" err="1">
                <a:latin typeface="Verdana" panose="020B0604030504040204" pitchFamily="34" charset="0"/>
                <a:ea typeface="Verdana" panose="020B0604030504040204" pitchFamily="34" charset="0"/>
                <a:cs typeface="Segoe UI"/>
              </a:rPr>
              <a:t>Ahorro</a:t>
            </a:r>
            <a:r>
              <a:rPr lang="en-US" sz="1400" b="1" dirty="0">
                <a:latin typeface="Verdana" panose="020B0604030504040204" pitchFamily="34" charset="0"/>
                <a:ea typeface="Verdana" panose="020B0604030504040204" pitchFamily="34" charset="0"/>
                <a:cs typeface="Segoe UI"/>
              </a:rPr>
              <a:t>: </a:t>
            </a:r>
            <a:endParaRPr lang="en-US" sz="1400" dirty="0">
              <a:latin typeface="Verdana" panose="020B0604030504040204" pitchFamily="34" charset="0"/>
              <a:ea typeface="Verdana" panose="020B0604030504040204" pitchFamily="34" charset="0"/>
              <a:cs typeface="Segoe UI"/>
            </a:endParaRPr>
          </a:p>
          <a:p>
            <a:pPr algn="ctr" defTabSz="609585"/>
            <a:r>
              <a:rPr lang="en-US" sz="2800" b="1" dirty="0">
                <a:latin typeface="Verdana" panose="020B0604030504040204" pitchFamily="34" charset="0"/>
                <a:ea typeface="Verdana" panose="020B0604030504040204" pitchFamily="34" charset="0"/>
                <a:cs typeface="Segoe UI"/>
              </a:rPr>
              <a:t>48 %</a:t>
            </a:r>
          </a:p>
          <a:p>
            <a:pPr algn="ctr" defTabSz="609585"/>
            <a:endParaRPr lang="es-CL" sz="1400" dirty="0">
              <a:latin typeface="Verdana" panose="020B0604030504040204" pitchFamily="34" charset="0"/>
              <a:ea typeface="Verdana" panose="020B0604030504040204" pitchFamily="34" charset="0"/>
            </a:endParaRPr>
          </a:p>
        </p:txBody>
      </p:sp>
      <p:sp>
        <p:nvSpPr>
          <p:cNvPr id="35" name="Rectángulo 34">
            <a:extLst>
              <a:ext uri="{FF2B5EF4-FFF2-40B4-BE49-F238E27FC236}">
                <a16:creationId xmlns:a16="http://schemas.microsoft.com/office/drawing/2014/main" id="{8015D454-A1F3-C79B-A4BD-DACC7CFCD129}"/>
              </a:ext>
            </a:extLst>
          </p:cNvPr>
          <p:cNvSpPr/>
          <p:nvPr/>
        </p:nvSpPr>
        <p:spPr>
          <a:xfrm>
            <a:off x="9158504" y="2823294"/>
            <a:ext cx="2898491" cy="1005532"/>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N°6</a:t>
            </a:r>
          </a:p>
          <a:p>
            <a:pPr algn="ctr" defTabSz="1219170"/>
            <a:endParaRPr lang="es-CL" sz="1400" b="1" dirty="0">
              <a:latin typeface="Verdana" panose="020B0604030504040204" pitchFamily="34" charset="0"/>
              <a:ea typeface="Verdana" panose="020B0604030504040204" pitchFamily="34" charset="0"/>
              <a:cs typeface="Segoe UI"/>
            </a:endParaRPr>
          </a:p>
          <a:p>
            <a:pPr algn="ctr" defTabSz="1219170"/>
            <a:r>
              <a:rPr lang="es-CL" sz="1400" b="1" dirty="0">
                <a:latin typeface="Verdana" panose="020B0604030504040204" pitchFamily="34" charset="0"/>
                <a:ea typeface="Verdana" panose="020B0604030504040204" pitchFamily="34" charset="0"/>
                <a:cs typeface="Calibri" panose="020F0502020204030204"/>
              </a:rPr>
              <a:t>En proceso de </a:t>
            </a:r>
          </a:p>
          <a:p>
            <a:pPr algn="ctr" defTabSz="1219170"/>
            <a:r>
              <a:rPr lang="es-CL" sz="1400" b="1" dirty="0">
                <a:latin typeface="Verdana" panose="020B0604030504040204" pitchFamily="34" charset="0"/>
                <a:ea typeface="Verdana" panose="020B0604030504040204" pitchFamily="34" charset="0"/>
                <a:cs typeface="Calibri" panose="020F0502020204030204"/>
              </a:rPr>
              <a:t>revisión DIPRES</a:t>
            </a:r>
            <a:endParaRPr kumimoji="0" lang="en-US" sz="1400" b="1"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Segoe UI"/>
            </a:endParaRPr>
          </a:p>
        </p:txBody>
      </p:sp>
      <p:grpSp>
        <p:nvGrpSpPr>
          <p:cNvPr id="13" name="Grupo 12">
            <a:extLst>
              <a:ext uri="{FF2B5EF4-FFF2-40B4-BE49-F238E27FC236}">
                <a16:creationId xmlns:a16="http://schemas.microsoft.com/office/drawing/2014/main" id="{22CE36A5-BE3F-8680-F6EC-3066D029C145}"/>
              </a:ext>
            </a:extLst>
          </p:cNvPr>
          <p:cNvGrpSpPr/>
          <p:nvPr/>
        </p:nvGrpSpPr>
        <p:grpSpPr>
          <a:xfrm>
            <a:off x="3282445" y="2823294"/>
            <a:ext cx="5804597" cy="3139321"/>
            <a:chOff x="3282445" y="2823294"/>
            <a:chExt cx="5804597" cy="3444089"/>
          </a:xfrm>
        </p:grpSpPr>
        <p:cxnSp>
          <p:nvCxnSpPr>
            <p:cNvPr id="37" name="Conector recto 36">
              <a:extLst>
                <a:ext uri="{FF2B5EF4-FFF2-40B4-BE49-F238E27FC236}">
                  <a16:creationId xmlns:a16="http://schemas.microsoft.com/office/drawing/2014/main" id="{36F53D37-824F-265A-9522-005E3F6E9103}"/>
                </a:ext>
              </a:extLst>
            </p:cNvPr>
            <p:cNvCxnSpPr/>
            <p:nvPr/>
          </p:nvCxnSpPr>
          <p:spPr>
            <a:xfrm>
              <a:off x="3282445" y="2823294"/>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Conector recto 37">
              <a:extLst>
                <a:ext uri="{FF2B5EF4-FFF2-40B4-BE49-F238E27FC236}">
                  <a16:creationId xmlns:a16="http://schemas.microsoft.com/office/drawing/2014/main" id="{FFA1B0DA-81AB-7C64-A3BC-4B9F22717FA9}"/>
                </a:ext>
              </a:extLst>
            </p:cNvPr>
            <p:cNvCxnSpPr/>
            <p:nvPr/>
          </p:nvCxnSpPr>
          <p:spPr>
            <a:xfrm>
              <a:off x="6117085" y="2823294"/>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9" name="Conector recto 38">
              <a:extLst>
                <a:ext uri="{FF2B5EF4-FFF2-40B4-BE49-F238E27FC236}">
                  <a16:creationId xmlns:a16="http://schemas.microsoft.com/office/drawing/2014/main" id="{4AE316A0-B76C-F942-B36B-C582BB814042}"/>
                </a:ext>
              </a:extLst>
            </p:cNvPr>
            <p:cNvCxnSpPr/>
            <p:nvPr/>
          </p:nvCxnSpPr>
          <p:spPr>
            <a:xfrm>
              <a:off x="9087042" y="2823294"/>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14" name="CuadroTexto 13">
            <a:extLst>
              <a:ext uri="{FF2B5EF4-FFF2-40B4-BE49-F238E27FC236}">
                <a16:creationId xmlns:a16="http://schemas.microsoft.com/office/drawing/2014/main" id="{F9AB4D89-3F7C-225D-5117-AC8A122C700E}"/>
              </a:ext>
            </a:extLst>
          </p:cNvPr>
          <p:cNvSpPr txBox="1"/>
          <p:nvPr/>
        </p:nvSpPr>
        <p:spPr>
          <a:xfrm>
            <a:off x="209139" y="6069772"/>
            <a:ext cx="12075102" cy="461665"/>
          </a:xfrm>
          <a:prstGeom prst="rect">
            <a:avLst/>
          </a:prstGeom>
          <a:noFill/>
        </p:spPr>
        <p:txBody>
          <a:bodyPr rot="0" spcFirstLastPara="0" vertOverflow="overflow" horzOverflow="overflow" vert="horz" wrap="square" lIns="121920" tIns="60960" rIns="121920" bIns="60960" numCol="1" spcCol="0" rtlCol="0" fromWordArt="0" anchor="t" anchorCtr="0" forceAA="0" compatLnSpc="1">
            <a:prstTxWarp prst="textNoShape">
              <a:avLst/>
            </a:prstTxWarp>
            <a:spAutoFit/>
          </a:bodyPr>
          <a:lstStyle/>
          <a:p>
            <a:pPr defTabSz="609585"/>
            <a:r>
              <a:rPr lang="es-CL" sz="1100" dirty="0">
                <a:solidFill>
                  <a:prstClr val="black"/>
                </a:solidFill>
                <a:latin typeface="Verdana"/>
              </a:rPr>
              <a:t>*Los Equipos se dividen en AIO (Gama 1, 2  y 3), Desktop (Con pantalla, gama 1, 2 y 3), Laptop (Gama 1, 2 y 3) y Laptop con monitor (Gama 2 y 3)</a:t>
            </a:r>
          </a:p>
          <a:p>
            <a:pPr defTabSz="609585"/>
            <a:r>
              <a:rPr lang="es-CL" sz="1100" dirty="0">
                <a:solidFill>
                  <a:prstClr val="black"/>
                </a:solidFill>
                <a:latin typeface="Verdana"/>
                <a:ea typeface="Verdana"/>
                <a:cs typeface="Calibri"/>
              </a:rPr>
              <a:t>**Los Equipos se dividen en AIO (Gama 1, 2  y 3), Desktop (Con pantalla, gama 1, 2 y 3), Laptop (Gama 1, 2 y 3) y Laptop con monitor (Gama 1, 2 y 3)</a:t>
            </a:r>
          </a:p>
        </p:txBody>
      </p:sp>
    </p:spTree>
    <p:extLst>
      <p:ext uri="{BB962C8B-B14F-4D97-AF65-F5344CB8AC3E}">
        <p14:creationId xmlns:p14="http://schemas.microsoft.com/office/powerpoint/2010/main" val="2365970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17B19-F4D4-C9BE-1E3A-968DB54485E0}"/>
              </a:ext>
            </a:extLst>
          </p:cNvPr>
          <p:cNvSpPr>
            <a:spLocks noGrp="1"/>
          </p:cNvSpPr>
          <p:nvPr>
            <p:ph type="title"/>
          </p:nvPr>
        </p:nvSpPr>
        <p:spPr/>
        <p:txBody>
          <a:bodyPr/>
          <a:lstStyle/>
          <a:p>
            <a:pPr defTabSz="609585"/>
            <a:r>
              <a:rPr lang="es-ES" sz="3600" dirty="0">
                <a:latin typeface="Verdana"/>
                <a:ea typeface="Verdana"/>
              </a:rPr>
              <a:t>Alimentos Enterales</a:t>
            </a:r>
          </a:p>
        </p:txBody>
      </p:sp>
      <p:sp>
        <p:nvSpPr>
          <p:cNvPr id="11" name="CuadroTexto 10">
            <a:extLst>
              <a:ext uri="{FF2B5EF4-FFF2-40B4-BE49-F238E27FC236}">
                <a16:creationId xmlns:a16="http://schemas.microsoft.com/office/drawing/2014/main" id="{F4674EC4-9E5C-C6C7-EB5E-BF1DD00D1A3A}"/>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DC622E9B-AC71-44D6-F0EA-D8EE04AF29F3}"/>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Rectángulo 3">
            <a:extLst>
              <a:ext uri="{FF2B5EF4-FFF2-40B4-BE49-F238E27FC236}">
                <a16:creationId xmlns:a16="http://schemas.microsoft.com/office/drawing/2014/main" id="{89FC8228-9FBC-0DC7-7D56-BAAE8B3353F8}"/>
              </a:ext>
            </a:extLst>
          </p:cNvPr>
          <p:cNvSpPr/>
          <p:nvPr/>
        </p:nvSpPr>
        <p:spPr>
          <a:xfrm>
            <a:off x="0" y="1681186"/>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5" name="Rectángulo 4">
            <a:extLst>
              <a:ext uri="{FF2B5EF4-FFF2-40B4-BE49-F238E27FC236}">
                <a16:creationId xmlns:a16="http://schemas.microsoft.com/office/drawing/2014/main" id="{8699C191-BD87-A2BB-8231-22BB6D02B6EF}"/>
              </a:ext>
            </a:extLst>
          </p:cNvPr>
          <p:cNvSpPr/>
          <p:nvPr/>
        </p:nvSpPr>
        <p:spPr>
          <a:xfrm>
            <a:off x="209139" y="1681186"/>
            <a:ext cx="3868873"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rgbClr val="FFFFFF"/>
              </a:solidFill>
              <a:effectLst/>
              <a:uLnTx/>
              <a:uFillTx/>
              <a:latin typeface="Trebuchet MS" panose="020B0603020202020204"/>
              <a:ea typeface="+mn-ea"/>
              <a:cs typeface="+mn-cs"/>
            </a:endParaRPr>
          </a:p>
        </p:txBody>
      </p:sp>
      <p:sp>
        <p:nvSpPr>
          <p:cNvPr id="6" name="CuadroTexto 1">
            <a:extLst>
              <a:ext uri="{FF2B5EF4-FFF2-40B4-BE49-F238E27FC236}">
                <a16:creationId xmlns:a16="http://schemas.microsoft.com/office/drawing/2014/main" id="{AD050A4B-4E9D-C3DC-80FD-BB75002C35A4}"/>
              </a:ext>
            </a:extLst>
          </p:cNvPr>
          <p:cNvSpPr txBox="1"/>
          <p:nvPr/>
        </p:nvSpPr>
        <p:spPr>
          <a:xfrm>
            <a:off x="1409044" y="1690642"/>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2020</a:t>
            </a:r>
          </a:p>
        </p:txBody>
      </p:sp>
      <p:sp>
        <p:nvSpPr>
          <p:cNvPr id="31" name="Rectángulo 30">
            <a:extLst>
              <a:ext uri="{FF2B5EF4-FFF2-40B4-BE49-F238E27FC236}">
                <a16:creationId xmlns:a16="http://schemas.microsoft.com/office/drawing/2014/main" id="{E0FAD61B-AA30-6A79-6F44-DA6792BA5A6B}"/>
              </a:ext>
            </a:extLst>
          </p:cNvPr>
          <p:cNvSpPr/>
          <p:nvPr/>
        </p:nvSpPr>
        <p:spPr>
          <a:xfrm>
            <a:off x="179327" y="2195915"/>
            <a:ext cx="3912147" cy="3139321"/>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N°1</a:t>
            </a:r>
          </a:p>
          <a:p>
            <a:pPr algn="ctr" defTabSz="609585"/>
            <a:r>
              <a:rPr lang="es-CL" sz="1400" b="1" dirty="0">
                <a:latin typeface="Verdana" panose="020B0604030504040204" pitchFamily="34" charset="0"/>
                <a:ea typeface="Verdana" panose="020B0604030504040204" pitchFamily="34" charset="0"/>
              </a:rPr>
              <a:t>ID 1060323-4-LR20</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22</a:t>
            </a:r>
            <a:r>
              <a:rPr lang="es-CL" sz="1400" dirty="0">
                <a:latin typeface="Verdana" panose="020B0604030504040204" pitchFamily="34" charset="0"/>
                <a:ea typeface="Verdana" panose="020B0604030504040204" pitchFamily="34" charset="0"/>
              </a:rPr>
              <a:t> Hospitales (RM) </a:t>
            </a:r>
          </a:p>
          <a:p>
            <a:pPr algn="ctr" defTabSz="609585"/>
            <a:r>
              <a:rPr lang="es-CL" sz="1400" b="1" dirty="0">
                <a:latin typeface="Verdana" panose="020B0604030504040204" pitchFamily="34" charset="0"/>
                <a:ea typeface="Verdana" panose="020B0604030504040204" pitchFamily="34" charset="0"/>
              </a:rPr>
              <a:t>44</a:t>
            </a:r>
            <a:r>
              <a:rPr lang="es-CL" sz="1400" dirty="0">
                <a:latin typeface="Verdana" panose="020B0604030504040204" pitchFamily="34" charset="0"/>
                <a:ea typeface="Verdana" panose="020B0604030504040204" pitchFamily="34" charset="0"/>
              </a:rPr>
              <a:t> productos licitados</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Total PPTO: </a:t>
            </a:r>
          </a:p>
          <a:p>
            <a:pPr algn="ctr" defTabSz="609585"/>
            <a:r>
              <a:rPr lang="es-CL" sz="1400" dirty="0">
                <a:latin typeface="Verdana" panose="020B0604030504040204" pitchFamily="34" charset="0"/>
                <a:ea typeface="Verdana" panose="020B0604030504040204" pitchFamily="34" charset="0"/>
              </a:rPr>
              <a:t>$</a:t>
            </a:r>
            <a:r>
              <a:rPr lang="en-US" sz="1400" dirty="0">
                <a:latin typeface="Verdana" panose="020B0604030504040204" pitchFamily="34" charset="0"/>
                <a:ea typeface="Verdana" panose="020B0604030504040204" pitchFamily="34" charset="0"/>
              </a:rPr>
              <a:t>6.371.624.548</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ahorrado</a:t>
            </a:r>
          </a:p>
          <a:p>
            <a:pPr algn="ctr" defTabSz="609585"/>
            <a:r>
              <a:rPr lang="es-CL" sz="1400" dirty="0">
                <a:latin typeface="Verdana" panose="020B0604030504040204" pitchFamily="34" charset="0"/>
                <a:ea typeface="Verdana" panose="020B0604030504040204" pitchFamily="34" charset="0"/>
              </a:rPr>
              <a:t>$2.122.258.923 (33%)</a:t>
            </a:r>
          </a:p>
          <a:p>
            <a:pPr algn="ctr" defTabSz="609585"/>
            <a:endParaRPr lang="en-US" sz="1400" b="1" dirty="0">
              <a:latin typeface="Verdana" panose="020B0604030504040204" pitchFamily="34" charset="0"/>
              <a:ea typeface="Verdana" panose="020B0604030504040204" pitchFamily="34" charset="0"/>
            </a:endParaRPr>
          </a:p>
          <a:p>
            <a:pPr algn="ctr" defTabSz="609585"/>
            <a:r>
              <a:rPr lang="en-US" sz="1400" b="1" dirty="0" err="1">
                <a:latin typeface="Verdana" panose="020B0604030504040204" pitchFamily="34" charset="0"/>
                <a:ea typeface="Verdana" panose="020B0604030504040204" pitchFamily="34" charset="0"/>
              </a:rPr>
              <a:t>Suministro</a:t>
            </a:r>
            <a:r>
              <a:rPr lang="en-US" sz="1400" b="1" dirty="0">
                <a:latin typeface="Verdana" panose="020B0604030504040204" pitchFamily="34" charset="0"/>
                <a:ea typeface="Verdana" panose="020B0604030504040204" pitchFamily="34" charset="0"/>
              </a:rPr>
              <a:t>: </a:t>
            </a:r>
          </a:p>
          <a:p>
            <a:pPr algn="ctr" defTabSz="609585"/>
            <a:r>
              <a:rPr lang="en-US" sz="1400" b="1" dirty="0">
                <a:latin typeface="Verdana" panose="020B0604030504040204" pitchFamily="34" charset="0"/>
                <a:ea typeface="Verdana" panose="020B0604030504040204" pitchFamily="34" charset="0"/>
              </a:rPr>
              <a:t>2</a:t>
            </a:r>
            <a:r>
              <a:rPr lang="en-US" sz="1400" dirty="0">
                <a:latin typeface="Verdana" panose="020B0604030504040204" pitchFamily="34" charset="0"/>
                <a:ea typeface="Verdana" panose="020B0604030504040204" pitchFamily="34" charset="0"/>
              </a:rPr>
              <a:t> </a:t>
            </a:r>
            <a:r>
              <a:rPr lang="en-US" sz="1400" dirty="0" err="1">
                <a:latin typeface="Verdana" panose="020B0604030504040204" pitchFamily="34" charset="0"/>
                <a:ea typeface="Verdana" panose="020B0604030504040204" pitchFamily="34" charset="0"/>
              </a:rPr>
              <a:t>años</a:t>
            </a:r>
            <a:endParaRPr kumimoji="0" lang="en-US" sz="2800" b="1"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Segoe UI"/>
            </a:endParaRPr>
          </a:p>
        </p:txBody>
      </p:sp>
      <p:sp>
        <p:nvSpPr>
          <p:cNvPr id="33" name="Rectángulo 32">
            <a:extLst>
              <a:ext uri="{FF2B5EF4-FFF2-40B4-BE49-F238E27FC236}">
                <a16:creationId xmlns:a16="http://schemas.microsoft.com/office/drawing/2014/main" id="{7FEF79C4-0100-B816-7F01-2A22CEF5F1D1}"/>
              </a:ext>
            </a:extLst>
          </p:cNvPr>
          <p:cNvSpPr/>
          <p:nvPr/>
        </p:nvSpPr>
        <p:spPr>
          <a:xfrm>
            <a:off x="4121285" y="2195915"/>
            <a:ext cx="3924057" cy="3354765"/>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N°2</a:t>
            </a:r>
          </a:p>
          <a:p>
            <a:pPr algn="ctr" defTabSz="609585"/>
            <a:r>
              <a:rPr lang="es-CL" sz="1400" b="1" dirty="0">
                <a:latin typeface="Verdana" panose="020B0604030504040204" pitchFamily="34" charset="0"/>
                <a:ea typeface="Verdana" panose="020B0604030504040204" pitchFamily="34" charset="0"/>
              </a:rPr>
              <a:t>ID 1122317-8-LR21</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38</a:t>
            </a:r>
            <a:r>
              <a:rPr lang="es-CL" sz="1400" dirty="0">
                <a:latin typeface="Verdana" panose="020B0604030504040204" pitchFamily="34" charset="0"/>
                <a:ea typeface="Verdana" panose="020B0604030504040204" pitchFamily="34" charset="0"/>
              </a:rPr>
              <a:t> Hospitales (Regiones) </a:t>
            </a:r>
          </a:p>
          <a:p>
            <a:pPr algn="ctr" defTabSz="609585"/>
            <a:r>
              <a:rPr lang="es-CL" sz="1400" b="1" dirty="0">
                <a:latin typeface="Verdana" panose="020B0604030504040204" pitchFamily="34" charset="0"/>
                <a:ea typeface="Verdana" panose="020B0604030504040204" pitchFamily="34" charset="0"/>
              </a:rPr>
              <a:t>45</a:t>
            </a:r>
            <a:r>
              <a:rPr lang="es-CL" sz="1400" dirty="0">
                <a:latin typeface="Verdana" panose="020B0604030504040204" pitchFamily="34" charset="0"/>
                <a:ea typeface="Verdana" panose="020B0604030504040204" pitchFamily="34" charset="0"/>
              </a:rPr>
              <a:t> productos licitados</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Total PPTO: </a:t>
            </a:r>
          </a:p>
          <a:p>
            <a:pPr algn="ctr" defTabSz="609585"/>
            <a:r>
              <a:rPr lang="es-CL" sz="1400" dirty="0">
                <a:latin typeface="Verdana" panose="020B0604030504040204" pitchFamily="34" charset="0"/>
                <a:ea typeface="Verdana" panose="020B0604030504040204" pitchFamily="34" charset="0"/>
              </a:rPr>
              <a:t>$</a:t>
            </a:r>
            <a:r>
              <a:rPr lang="en-US" sz="1400" dirty="0">
                <a:latin typeface="Verdana" panose="020B0604030504040204" pitchFamily="34" charset="0"/>
                <a:ea typeface="Verdana" panose="020B0604030504040204" pitchFamily="34" charset="0"/>
              </a:rPr>
              <a:t>4.747.133.402</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ahorrado</a:t>
            </a:r>
          </a:p>
          <a:p>
            <a:pPr algn="ctr" defTabSz="609585"/>
            <a:r>
              <a:rPr lang="es-CL" sz="1400" dirty="0">
                <a:latin typeface="Verdana" panose="020B0604030504040204" pitchFamily="34" charset="0"/>
                <a:ea typeface="Verdana" panose="020B0604030504040204" pitchFamily="34" charset="0"/>
              </a:rPr>
              <a:t>$490.617.423 (10,3%)</a:t>
            </a:r>
          </a:p>
          <a:p>
            <a:pPr algn="ctr" defTabSz="609585"/>
            <a:endParaRPr lang="en-US" sz="1400" b="1" dirty="0">
              <a:latin typeface="Verdana" panose="020B0604030504040204" pitchFamily="34" charset="0"/>
              <a:ea typeface="Verdana" panose="020B0604030504040204" pitchFamily="34" charset="0"/>
            </a:endParaRPr>
          </a:p>
          <a:p>
            <a:pPr algn="ctr" defTabSz="609585"/>
            <a:r>
              <a:rPr lang="en-US" sz="1400" b="1" dirty="0" err="1">
                <a:latin typeface="Verdana" panose="020B0604030504040204" pitchFamily="34" charset="0"/>
                <a:ea typeface="Verdana" panose="020B0604030504040204" pitchFamily="34" charset="0"/>
              </a:rPr>
              <a:t>Suministro</a:t>
            </a:r>
            <a:r>
              <a:rPr lang="en-US" sz="1400" b="1" dirty="0">
                <a:latin typeface="Verdana" panose="020B0604030504040204" pitchFamily="34" charset="0"/>
                <a:ea typeface="Verdana" panose="020B0604030504040204" pitchFamily="34" charset="0"/>
              </a:rPr>
              <a:t>: </a:t>
            </a:r>
          </a:p>
          <a:p>
            <a:pPr algn="ctr" defTabSz="609585"/>
            <a:r>
              <a:rPr lang="en-US" sz="1400" b="1" dirty="0">
                <a:latin typeface="Verdana" panose="020B0604030504040204" pitchFamily="34" charset="0"/>
                <a:ea typeface="Verdana" panose="020B0604030504040204" pitchFamily="34" charset="0"/>
              </a:rPr>
              <a:t>2</a:t>
            </a:r>
            <a:r>
              <a:rPr lang="en-US" sz="1400" dirty="0">
                <a:latin typeface="Verdana" panose="020B0604030504040204" pitchFamily="34" charset="0"/>
                <a:ea typeface="Verdana" panose="020B0604030504040204" pitchFamily="34" charset="0"/>
              </a:rPr>
              <a:t> </a:t>
            </a:r>
            <a:r>
              <a:rPr lang="en-US" sz="1400" dirty="0" err="1">
                <a:latin typeface="Verdana" panose="020B0604030504040204" pitchFamily="34" charset="0"/>
                <a:ea typeface="Verdana" panose="020B0604030504040204" pitchFamily="34" charset="0"/>
              </a:rPr>
              <a:t>años</a:t>
            </a:r>
            <a:endParaRPr lang="en-US" sz="1400" dirty="0">
              <a:latin typeface="Verdana" panose="020B0604030504040204" pitchFamily="34" charset="0"/>
              <a:ea typeface="Verdana" panose="020B0604030504040204" pitchFamily="34" charset="0"/>
            </a:endParaRPr>
          </a:p>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s-CL" sz="1400" b="0" i="0" u="none" strike="noStrike" kern="1200" cap="none" spc="0" normalizeH="0" baseline="0" noProof="0" dirty="0">
              <a:ln>
                <a:noFill/>
              </a:ln>
              <a:effectLst/>
              <a:uLnTx/>
              <a:uFillTx/>
              <a:latin typeface="Verdana" panose="020B0604030504040204" pitchFamily="34" charset="0"/>
              <a:ea typeface="Verdana" panose="020B0604030504040204" pitchFamily="34" charset="0"/>
            </a:endParaRPr>
          </a:p>
        </p:txBody>
      </p:sp>
      <p:sp>
        <p:nvSpPr>
          <p:cNvPr id="35" name="Rectángulo 34">
            <a:extLst>
              <a:ext uri="{FF2B5EF4-FFF2-40B4-BE49-F238E27FC236}">
                <a16:creationId xmlns:a16="http://schemas.microsoft.com/office/drawing/2014/main" id="{8015D454-A1F3-C79B-A4BD-DACC7CFCD129}"/>
              </a:ext>
            </a:extLst>
          </p:cNvPr>
          <p:cNvSpPr/>
          <p:nvPr/>
        </p:nvSpPr>
        <p:spPr>
          <a:xfrm>
            <a:off x="8068198" y="2195915"/>
            <a:ext cx="3944470" cy="3139321"/>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N°3</a:t>
            </a:r>
          </a:p>
          <a:p>
            <a:pPr algn="ctr" defTabSz="609585"/>
            <a:r>
              <a:rPr lang="es-CL" sz="1400" b="1" dirty="0">
                <a:latin typeface="Verdana" panose="020B0604030504040204" pitchFamily="34" charset="0"/>
                <a:ea typeface="Verdana" panose="020B0604030504040204" pitchFamily="34" charset="0"/>
              </a:rPr>
              <a:t>ID 1122317-33-LR22</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31</a:t>
            </a:r>
            <a:r>
              <a:rPr lang="es-CL" sz="1400" dirty="0">
                <a:latin typeface="Verdana" panose="020B0604030504040204" pitchFamily="34" charset="0"/>
                <a:ea typeface="Verdana" panose="020B0604030504040204" pitchFamily="34" charset="0"/>
              </a:rPr>
              <a:t> Hospitales (Regiones) </a:t>
            </a:r>
          </a:p>
          <a:p>
            <a:pPr algn="ctr" defTabSz="609585"/>
            <a:r>
              <a:rPr lang="es-CL" sz="1400" b="1" dirty="0">
                <a:latin typeface="Verdana" panose="020B0604030504040204" pitchFamily="34" charset="0"/>
                <a:ea typeface="Verdana" panose="020B0604030504040204" pitchFamily="34" charset="0"/>
              </a:rPr>
              <a:t>46</a:t>
            </a:r>
            <a:r>
              <a:rPr lang="es-CL" sz="1400" dirty="0">
                <a:latin typeface="Verdana" panose="020B0604030504040204" pitchFamily="34" charset="0"/>
                <a:ea typeface="Verdana" panose="020B0604030504040204" pitchFamily="34" charset="0"/>
              </a:rPr>
              <a:t> productos licitados</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Total Adjudicado: </a:t>
            </a:r>
          </a:p>
          <a:p>
            <a:pPr algn="ctr" defTabSz="609585"/>
            <a:r>
              <a:rPr lang="es-CL" sz="1400" dirty="0">
                <a:latin typeface="Verdana" panose="020B0604030504040204" pitchFamily="34" charset="0"/>
                <a:ea typeface="Verdana" panose="020B0604030504040204" pitchFamily="34" charset="0"/>
              </a:rPr>
              <a:t> $ 15.267.083.748</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ahorrado</a:t>
            </a:r>
          </a:p>
          <a:p>
            <a:pPr algn="ctr" defTabSz="609585"/>
            <a:r>
              <a:rPr lang="es-CL" sz="1400" dirty="0">
                <a:latin typeface="Verdana" panose="020B0604030504040204" pitchFamily="34" charset="0"/>
                <a:ea typeface="Verdana" panose="020B0604030504040204" pitchFamily="34" charset="0"/>
              </a:rPr>
              <a:t>$6.031.327.955 (39,5%)</a:t>
            </a:r>
          </a:p>
          <a:p>
            <a:pPr algn="ctr" defTabSz="609585"/>
            <a:endParaRPr lang="en-US" sz="1400" b="1" dirty="0">
              <a:latin typeface="Verdana" panose="020B0604030504040204" pitchFamily="34" charset="0"/>
              <a:ea typeface="Verdana" panose="020B0604030504040204" pitchFamily="34" charset="0"/>
            </a:endParaRPr>
          </a:p>
          <a:p>
            <a:pPr algn="ctr" defTabSz="609585"/>
            <a:r>
              <a:rPr lang="en-US" sz="1400" b="1" dirty="0" err="1">
                <a:latin typeface="Verdana" panose="020B0604030504040204" pitchFamily="34" charset="0"/>
                <a:ea typeface="Verdana" panose="020B0604030504040204" pitchFamily="34" charset="0"/>
              </a:rPr>
              <a:t>Suministro</a:t>
            </a:r>
            <a:r>
              <a:rPr lang="en-US" sz="1400" b="1" dirty="0">
                <a:latin typeface="Verdana" panose="020B0604030504040204" pitchFamily="34" charset="0"/>
                <a:ea typeface="Verdana" panose="020B0604030504040204" pitchFamily="34" charset="0"/>
              </a:rPr>
              <a:t>: </a:t>
            </a:r>
          </a:p>
          <a:p>
            <a:pPr algn="ctr" defTabSz="609585"/>
            <a:r>
              <a:rPr lang="en-US" sz="1400" b="1" dirty="0">
                <a:latin typeface="Verdana" panose="020B0604030504040204" pitchFamily="34" charset="0"/>
                <a:ea typeface="Verdana" panose="020B0604030504040204" pitchFamily="34" charset="0"/>
              </a:rPr>
              <a:t>2</a:t>
            </a:r>
            <a:r>
              <a:rPr lang="en-US" sz="1400" dirty="0">
                <a:latin typeface="Verdana" panose="020B0604030504040204" pitchFamily="34" charset="0"/>
                <a:ea typeface="Verdana" panose="020B0604030504040204" pitchFamily="34" charset="0"/>
              </a:rPr>
              <a:t> </a:t>
            </a:r>
            <a:r>
              <a:rPr lang="en-US" sz="1400" dirty="0" err="1">
                <a:latin typeface="Verdana" panose="020B0604030504040204" pitchFamily="34" charset="0"/>
                <a:ea typeface="Verdana" panose="020B0604030504040204" pitchFamily="34" charset="0"/>
              </a:rPr>
              <a:t>años</a:t>
            </a:r>
            <a:endParaRPr lang="en-US" sz="1400" dirty="0">
              <a:latin typeface="Verdana" panose="020B0604030504040204" pitchFamily="34" charset="0"/>
              <a:ea typeface="Verdana" panose="020B0604030504040204" pitchFamily="34" charset="0"/>
            </a:endParaRPr>
          </a:p>
        </p:txBody>
      </p:sp>
      <p:cxnSp>
        <p:nvCxnSpPr>
          <p:cNvPr id="37" name="Conector recto 36">
            <a:extLst>
              <a:ext uri="{FF2B5EF4-FFF2-40B4-BE49-F238E27FC236}">
                <a16:creationId xmlns:a16="http://schemas.microsoft.com/office/drawing/2014/main" id="{36F53D37-824F-265A-9522-005E3F6E9103}"/>
              </a:ext>
            </a:extLst>
          </p:cNvPr>
          <p:cNvCxnSpPr>
            <a:cxnSpLocks/>
          </p:cNvCxnSpPr>
          <p:nvPr/>
        </p:nvCxnSpPr>
        <p:spPr>
          <a:xfrm>
            <a:off x="209139" y="2206074"/>
            <a:ext cx="0" cy="3139321"/>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Conector recto 37">
            <a:extLst>
              <a:ext uri="{FF2B5EF4-FFF2-40B4-BE49-F238E27FC236}">
                <a16:creationId xmlns:a16="http://schemas.microsoft.com/office/drawing/2014/main" id="{FFA1B0DA-81AB-7C64-A3BC-4B9F22717FA9}"/>
              </a:ext>
            </a:extLst>
          </p:cNvPr>
          <p:cNvCxnSpPr>
            <a:cxnSpLocks/>
          </p:cNvCxnSpPr>
          <p:nvPr/>
        </p:nvCxnSpPr>
        <p:spPr>
          <a:xfrm>
            <a:off x="4091477" y="2206074"/>
            <a:ext cx="0" cy="3139321"/>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9" name="Conector recto 38">
            <a:extLst>
              <a:ext uri="{FF2B5EF4-FFF2-40B4-BE49-F238E27FC236}">
                <a16:creationId xmlns:a16="http://schemas.microsoft.com/office/drawing/2014/main" id="{4AE316A0-B76C-F942-B36B-C582BB814042}"/>
              </a:ext>
            </a:extLst>
          </p:cNvPr>
          <p:cNvCxnSpPr>
            <a:cxnSpLocks/>
          </p:cNvCxnSpPr>
          <p:nvPr/>
        </p:nvCxnSpPr>
        <p:spPr>
          <a:xfrm>
            <a:off x="12012671" y="2206074"/>
            <a:ext cx="0" cy="3139321"/>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5" name="Rectángulo 14">
            <a:extLst>
              <a:ext uri="{FF2B5EF4-FFF2-40B4-BE49-F238E27FC236}">
                <a16:creationId xmlns:a16="http://schemas.microsoft.com/office/drawing/2014/main" id="{67B3CCA2-3FEE-BFD5-63AB-5B19838A3E79}"/>
              </a:ext>
            </a:extLst>
          </p:cNvPr>
          <p:cNvSpPr/>
          <p:nvPr/>
        </p:nvSpPr>
        <p:spPr>
          <a:xfrm>
            <a:off x="4176469" y="1681186"/>
            <a:ext cx="3868873"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rgbClr val="FFFFFF"/>
              </a:solidFill>
              <a:effectLst/>
              <a:uLnTx/>
              <a:uFillTx/>
              <a:latin typeface="Trebuchet MS" panose="020B0603020202020204"/>
              <a:ea typeface="+mn-ea"/>
              <a:cs typeface="+mn-cs"/>
            </a:endParaRPr>
          </a:p>
        </p:txBody>
      </p:sp>
      <p:sp>
        <p:nvSpPr>
          <p:cNvPr id="16" name="CuadroTexto 1">
            <a:extLst>
              <a:ext uri="{FF2B5EF4-FFF2-40B4-BE49-F238E27FC236}">
                <a16:creationId xmlns:a16="http://schemas.microsoft.com/office/drawing/2014/main" id="{D24B9095-11C8-BD3D-1B9D-B241569A3E95}"/>
              </a:ext>
            </a:extLst>
          </p:cNvPr>
          <p:cNvSpPr txBox="1"/>
          <p:nvPr/>
        </p:nvSpPr>
        <p:spPr>
          <a:xfrm>
            <a:off x="5376374" y="1690642"/>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2021</a:t>
            </a:r>
          </a:p>
        </p:txBody>
      </p:sp>
      <p:sp>
        <p:nvSpPr>
          <p:cNvPr id="17" name="Rectángulo 16">
            <a:extLst>
              <a:ext uri="{FF2B5EF4-FFF2-40B4-BE49-F238E27FC236}">
                <a16:creationId xmlns:a16="http://schemas.microsoft.com/office/drawing/2014/main" id="{2B33A1FA-FF16-D657-3706-123C35A950F4}"/>
              </a:ext>
            </a:extLst>
          </p:cNvPr>
          <p:cNvSpPr/>
          <p:nvPr/>
        </p:nvSpPr>
        <p:spPr>
          <a:xfrm>
            <a:off x="8143798" y="1681186"/>
            <a:ext cx="3868873"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rgbClr val="FFFFFF"/>
              </a:solidFill>
              <a:effectLst/>
              <a:uLnTx/>
              <a:uFillTx/>
              <a:latin typeface="Trebuchet MS" panose="020B0603020202020204"/>
              <a:ea typeface="+mn-ea"/>
              <a:cs typeface="+mn-cs"/>
            </a:endParaRPr>
          </a:p>
        </p:txBody>
      </p:sp>
      <p:sp>
        <p:nvSpPr>
          <p:cNvPr id="18" name="CuadroTexto 1">
            <a:extLst>
              <a:ext uri="{FF2B5EF4-FFF2-40B4-BE49-F238E27FC236}">
                <a16:creationId xmlns:a16="http://schemas.microsoft.com/office/drawing/2014/main" id="{ECFED87A-D53E-435D-AE54-A6E0AA956AB9}"/>
              </a:ext>
            </a:extLst>
          </p:cNvPr>
          <p:cNvSpPr txBox="1"/>
          <p:nvPr/>
        </p:nvSpPr>
        <p:spPr>
          <a:xfrm>
            <a:off x="9343703" y="1690642"/>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2022</a:t>
            </a:r>
          </a:p>
        </p:txBody>
      </p:sp>
      <p:cxnSp>
        <p:nvCxnSpPr>
          <p:cNvPr id="19" name="Conector recto 18">
            <a:extLst>
              <a:ext uri="{FF2B5EF4-FFF2-40B4-BE49-F238E27FC236}">
                <a16:creationId xmlns:a16="http://schemas.microsoft.com/office/drawing/2014/main" id="{B77C5562-81C6-DAC3-DDB9-556742CCDA8A}"/>
              </a:ext>
            </a:extLst>
          </p:cNvPr>
          <p:cNvCxnSpPr>
            <a:cxnSpLocks/>
          </p:cNvCxnSpPr>
          <p:nvPr/>
        </p:nvCxnSpPr>
        <p:spPr>
          <a:xfrm>
            <a:off x="8068202" y="2206074"/>
            <a:ext cx="0" cy="3139321"/>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0" name="CuadroTexto 19">
            <a:extLst>
              <a:ext uri="{FF2B5EF4-FFF2-40B4-BE49-F238E27FC236}">
                <a16:creationId xmlns:a16="http://schemas.microsoft.com/office/drawing/2014/main" id="{27CC4A66-E958-BCE5-AAD1-17CDD0B58ADA}"/>
              </a:ext>
            </a:extLst>
          </p:cNvPr>
          <p:cNvSpPr txBox="1"/>
          <p:nvPr/>
        </p:nvSpPr>
        <p:spPr>
          <a:xfrm>
            <a:off x="1079929" y="5553966"/>
            <a:ext cx="10061952" cy="982000"/>
          </a:xfrm>
          <a:prstGeom prst="rect">
            <a:avLst/>
          </a:prstGeom>
          <a:noFill/>
        </p:spPr>
        <p:txBody>
          <a:bodyPr wrap="square">
            <a:spAutoFit/>
          </a:bodyPr>
          <a:lstStyle/>
          <a:p>
            <a:pPr marL="182241" indent="-182241" algn="just" defTabSz="609585">
              <a:lnSpc>
                <a:spcPct val="107000"/>
              </a:lnSpc>
              <a:buFont typeface="Symbol" panose="05050102010706020507" pitchFamily="18" charset="2"/>
              <a:buChar char=""/>
              <a:tabLst>
                <a:tab pos="182558" algn="l"/>
              </a:tabLst>
              <a:defRPr/>
            </a:pPr>
            <a:r>
              <a:rPr lang="es-CL" sz="1100" dirty="0">
                <a:latin typeface="Verdana"/>
                <a:ea typeface="Verdana"/>
                <a:cs typeface="Arial"/>
              </a:rPr>
              <a:t>Especificaciones técnicas trabajadas con especialistas de la Red Hospitalaria </a:t>
            </a:r>
          </a:p>
          <a:p>
            <a:pPr marL="182241" indent="-182241" algn="just" defTabSz="609585">
              <a:lnSpc>
                <a:spcPct val="107000"/>
              </a:lnSpc>
              <a:buFont typeface="Symbol" panose="05050102010706020507" pitchFamily="18" charset="2"/>
              <a:buChar char=""/>
              <a:tabLst>
                <a:tab pos="182558" algn="l"/>
              </a:tabLst>
              <a:defRPr/>
            </a:pPr>
            <a:r>
              <a:rPr lang="es-CL" sz="1100" dirty="0">
                <a:latin typeface="Verdana"/>
                <a:ea typeface="Verdana"/>
                <a:cs typeface="Arial"/>
              </a:rPr>
              <a:t>Evaluación de muestras de producto por referentes técnicos</a:t>
            </a:r>
            <a:endParaRPr lang="es-ES" sz="1100" dirty="0">
              <a:latin typeface="Verdana"/>
              <a:ea typeface="Verdana"/>
              <a:cs typeface="Arial"/>
            </a:endParaRPr>
          </a:p>
          <a:p>
            <a:pPr marL="182241" indent="-182241" algn="just" defTabSz="609585">
              <a:lnSpc>
                <a:spcPct val="107000"/>
              </a:lnSpc>
              <a:buFont typeface="Symbol" panose="05050102010706020507" pitchFamily="18" charset="2"/>
              <a:buChar char=""/>
              <a:tabLst>
                <a:tab pos="182558" algn="l"/>
              </a:tabLst>
              <a:defRPr/>
            </a:pPr>
            <a:r>
              <a:rPr lang="es-CL" sz="1100" dirty="0">
                <a:latin typeface="Verdana"/>
                <a:ea typeface="Verdana"/>
                <a:cs typeface="Arial"/>
              </a:rPr>
              <a:t>Establecimiento de política de canje por caducidad de productos</a:t>
            </a:r>
          </a:p>
          <a:p>
            <a:pPr marL="182241" indent="-182241" algn="just" defTabSz="609585">
              <a:lnSpc>
                <a:spcPct val="107000"/>
              </a:lnSpc>
              <a:buFont typeface="Symbol" panose="05050102010706020507" pitchFamily="18" charset="2"/>
              <a:buChar char=""/>
              <a:tabLst>
                <a:tab pos="182558" algn="l"/>
              </a:tabLst>
              <a:defRPr/>
            </a:pPr>
            <a:r>
              <a:rPr lang="es-CL" sz="1100" dirty="0">
                <a:latin typeface="Verdana"/>
                <a:ea typeface="Verdana"/>
                <a:cs typeface="Arial"/>
              </a:rPr>
              <a:t>Definición de procedimientos reglados de auditorías de calidad</a:t>
            </a:r>
          </a:p>
          <a:p>
            <a:pPr marL="182241" indent="-182241" algn="just" defTabSz="609585">
              <a:lnSpc>
                <a:spcPct val="107000"/>
              </a:lnSpc>
              <a:buFont typeface="Symbol" panose="05050102010706020507" pitchFamily="18" charset="2"/>
              <a:buChar char=""/>
              <a:tabLst>
                <a:tab pos="182558" algn="l"/>
              </a:tabLst>
              <a:defRPr/>
            </a:pPr>
            <a:r>
              <a:rPr lang="es-CL" sz="1100" dirty="0">
                <a:latin typeface="Verdana"/>
                <a:ea typeface="Verdana"/>
                <a:cs typeface="Arial"/>
              </a:rPr>
              <a:t>Fijación de precio ante volatilidad de precios de mercado (variabilidad dólar y precios ante fluctuación de mercado de materias primas)</a:t>
            </a:r>
            <a:endParaRPr lang="es-ES" sz="1100" dirty="0">
              <a:latin typeface="Verdana"/>
              <a:ea typeface="Verdana"/>
            </a:endParaRPr>
          </a:p>
        </p:txBody>
      </p:sp>
    </p:spTree>
    <p:extLst>
      <p:ext uri="{BB962C8B-B14F-4D97-AF65-F5344CB8AC3E}">
        <p14:creationId xmlns:p14="http://schemas.microsoft.com/office/powerpoint/2010/main" val="3730637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17B19-F4D4-C9BE-1E3A-968DB54485E0}"/>
              </a:ext>
            </a:extLst>
          </p:cNvPr>
          <p:cNvSpPr>
            <a:spLocks noGrp="1"/>
          </p:cNvSpPr>
          <p:nvPr>
            <p:ph type="title"/>
          </p:nvPr>
        </p:nvSpPr>
        <p:spPr/>
        <p:txBody>
          <a:bodyPr/>
          <a:lstStyle/>
          <a:p>
            <a:pPr defTabSz="609585"/>
            <a:r>
              <a:rPr lang="es-ES" sz="3600" dirty="0">
                <a:latin typeface="Verdana"/>
                <a:ea typeface="Verdana"/>
              </a:rPr>
              <a:t>Elementos de Protección Personal (EPP) Hospitales</a:t>
            </a:r>
          </a:p>
        </p:txBody>
      </p:sp>
      <p:sp>
        <p:nvSpPr>
          <p:cNvPr id="11" name="CuadroTexto 10">
            <a:extLst>
              <a:ext uri="{FF2B5EF4-FFF2-40B4-BE49-F238E27FC236}">
                <a16:creationId xmlns:a16="http://schemas.microsoft.com/office/drawing/2014/main" id="{F4674EC4-9E5C-C6C7-EB5E-BF1DD00D1A3A}"/>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DC622E9B-AC71-44D6-F0EA-D8EE04AF29F3}"/>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Rectángulo 3">
            <a:extLst>
              <a:ext uri="{FF2B5EF4-FFF2-40B4-BE49-F238E27FC236}">
                <a16:creationId xmlns:a16="http://schemas.microsoft.com/office/drawing/2014/main" id="{89FC8228-9FBC-0DC7-7D56-BAAE8B3353F8}"/>
              </a:ext>
            </a:extLst>
          </p:cNvPr>
          <p:cNvSpPr/>
          <p:nvPr/>
        </p:nvSpPr>
        <p:spPr>
          <a:xfrm>
            <a:off x="0" y="1798534"/>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5" name="Rectángulo 4">
            <a:extLst>
              <a:ext uri="{FF2B5EF4-FFF2-40B4-BE49-F238E27FC236}">
                <a16:creationId xmlns:a16="http://schemas.microsoft.com/office/drawing/2014/main" id="{8699C191-BD87-A2BB-8231-22BB6D02B6EF}"/>
              </a:ext>
            </a:extLst>
          </p:cNvPr>
          <p:cNvSpPr/>
          <p:nvPr/>
        </p:nvSpPr>
        <p:spPr>
          <a:xfrm>
            <a:off x="209140" y="1798534"/>
            <a:ext cx="2801097"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rgbClr val="FFFFFF"/>
              </a:solidFill>
              <a:effectLst/>
              <a:uLnTx/>
              <a:uFillTx/>
              <a:latin typeface="Trebuchet MS" panose="020B0603020202020204"/>
              <a:ea typeface="+mn-ea"/>
              <a:cs typeface="+mn-cs"/>
            </a:endParaRPr>
          </a:p>
        </p:txBody>
      </p:sp>
      <p:sp>
        <p:nvSpPr>
          <p:cNvPr id="6" name="CuadroTexto 1">
            <a:extLst>
              <a:ext uri="{FF2B5EF4-FFF2-40B4-BE49-F238E27FC236}">
                <a16:creationId xmlns:a16="http://schemas.microsoft.com/office/drawing/2014/main" id="{AD050A4B-4E9D-C3DC-80FD-BB75002C35A4}"/>
              </a:ext>
            </a:extLst>
          </p:cNvPr>
          <p:cNvSpPr txBox="1"/>
          <p:nvPr/>
        </p:nvSpPr>
        <p:spPr>
          <a:xfrm>
            <a:off x="751378" y="1807990"/>
            <a:ext cx="1694016"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2020</a:t>
            </a:r>
          </a:p>
        </p:txBody>
      </p:sp>
      <p:sp>
        <p:nvSpPr>
          <p:cNvPr id="31" name="Rectángulo 30">
            <a:extLst>
              <a:ext uri="{FF2B5EF4-FFF2-40B4-BE49-F238E27FC236}">
                <a16:creationId xmlns:a16="http://schemas.microsoft.com/office/drawing/2014/main" id="{E0FAD61B-AA30-6A79-6F44-DA6792BA5A6B}"/>
              </a:ext>
            </a:extLst>
          </p:cNvPr>
          <p:cNvSpPr/>
          <p:nvPr/>
        </p:nvSpPr>
        <p:spPr>
          <a:xfrm>
            <a:off x="209140" y="2561182"/>
            <a:ext cx="2936656" cy="2923877"/>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N°1</a:t>
            </a:r>
          </a:p>
          <a:p>
            <a:pPr algn="ctr" defTabSz="609585"/>
            <a:r>
              <a:rPr lang="es-CL" sz="1400" b="1" dirty="0">
                <a:latin typeface="Verdana" panose="020B0604030504040204" pitchFamily="34" charset="0"/>
                <a:ea typeface="Verdana" panose="020B0604030504040204" pitchFamily="34" charset="0"/>
              </a:rPr>
              <a:t>ID 1122317-7-LR20</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38</a:t>
            </a:r>
            <a:r>
              <a:rPr lang="es-CL" sz="1400" dirty="0">
                <a:latin typeface="Verdana" panose="020B0604030504040204" pitchFamily="34" charset="0"/>
                <a:ea typeface="Verdana" panose="020B0604030504040204" pitchFamily="34" charset="0"/>
              </a:rPr>
              <a:t> Hospitales (RM) </a:t>
            </a:r>
          </a:p>
          <a:p>
            <a:pPr algn="ctr" defTabSz="609585"/>
            <a:r>
              <a:rPr lang="es-CL" sz="1400" b="1" dirty="0">
                <a:latin typeface="Verdana" panose="020B0604030504040204" pitchFamily="34" charset="0"/>
                <a:ea typeface="Verdana" panose="020B0604030504040204" pitchFamily="34" charset="0"/>
              </a:rPr>
              <a:t>8</a:t>
            </a:r>
            <a:r>
              <a:rPr lang="es-CL" sz="1400" dirty="0">
                <a:latin typeface="Verdana" panose="020B0604030504040204" pitchFamily="34" charset="0"/>
                <a:ea typeface="Verdana" panose="020B0604030504040204" pitchFamily="34" charset="0"/>
              </a:rPr>
              <a:t> productos</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Total PPTO: </a:t>
            </a:r>
          </a:p>
          <a:p>
            <a:pPr algn="ctr" defTabSz="609585"/>
            <a:r>
              <a:rPr lang="es-CL" sz="1400" dirty="0">
                <a:latin typeface="Verdana" panose="020B0604030504040204" pitchFamily="34" charset="0"/>
                <a:ea typeface="Verdana" panose="020B0604030504040204" pitchFamily="34" charset="0"/>
              </a:rPr>
              <a:t>$9.217.583.908</a:t>
            </a:r>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ahorrado</a:t>
            </a:r>
          </a:p>
          <a:p>
            <a:pPr algn="ctr" defTabSz="609585"/>
            <a:r>
              <a:rPr lang="es-CL" sz="1400" dirty="0">
                <a:latin typeface="Verdana" panose="020B0604030504040204" pitchFamily="34" charset="0"/>
                <a:ea typeface="Verdana" panose="020B0604030504040204" pitchFamily="34" charset="0"/>
              </a:rPr>
              <a:t>$1.660.843.875 (18%)</a:t>
            </a:r>
          </a:p>
          <a:p>
            <a:pPr algn="ctr" defTabSz="609585"/>
            <a:endParaRPr lang="en-US" sz="1400" b="1" dirty="0">
              <a:latin typeface="Verdana" panose="020B0604030504040204" pitchFamily="34" charset="0"/>
              <a:ea typeface="Verdana" panose="020B0604030504040204" pitchFamily="34" charset="0"/>
            </a:endParaRPr>
          </a:p>
          <a:p>
            <a:pPr algn="ctr" defTabSz="609585"/>
            <a:r>
              <a:rPr lang="en-US" sz="1400" b="1" dirty="0" err="1">
                <a:latin typeface="Verdana" panose="020B0604030504040204" pitchFamily="34" charset="0"/>
                <a:ea typeface="Verdana" panose="020B0604030504040204" pitchFamily="34" charset="0"/>
              </a:rPr>
              <a:t>Suministro</a:t>
            </a:r>
            <a:r>
              <a:rPr lang="en-US" sz="1400" b="1" dirty="0">
                <a:latin typeface="Verdana" panose="020B0604030504040204" pitchFamily="34" charset="0"/>
                <a:ea typeface="Verdana" panose="020B0604030504040204" pitchFamily="34" charset="0"/>
              </a:rPr>
              <a:t>: </a:t>
            </a:r>
          </a:p>
          <a:p>
            <a:pPr algn="ctr" defTabSz="609585"/>
            <a:r>
              <a:rPr lang="en-US" sz="1400" b="1" dirty="0">
                <a:latin typeface="Verdana" panose="020B0604030504040204" pitchFamily="34" charset="0"/>
                <a:ea typeface="Verdana" panose="020B0604030504040204" pitchFamily="34" charset="0"/>
              </a:rPr>
              <a:t>6</a:t>
            </a:r>
            <a:r>
              <a:rPr lang="en-US" sz="1400" dirty="0">
                <a:latin typeface="Verdana" panose="020B0604030504040204" pitchFamily="34" charset="0"/>
                <a:ea typeface="Verdana" panose="020B0604030504040204" pitchFamily="34" charset="0"/>
              </a:rPr>
              <a:t> meses</a:t>
            </a:r>
          </a:p>
        </p:txBody>
      </p:sp>
      <p:cxnSp>
        <p:nvCxnSpPr>
          <p:cNvPr id="37" name="Conector recto 36">
            <a:extLst>
              <a:ext uri="{FF2B5EF4-FFF2-40B4-BE49-F238E27FC236}">
                <a16:creationId xmlns:a16="http://schemas.microsoft.com/office/drawing/2014/main" id="{36F53D37-824F-265A-9522-005E3F6E9103}"/>
              </a:ext>
            </a:extLst>
          </p:cNvPr>
          <p:cNvCxnSpPr>
            <a:cxnSpLocks/>
          </p:cNvCxnSpPr>
          <p:nvPr/>
        </p:nvCxnSpPr>
        <p:spPr>
          <a:xfrm>
            <a:off x="209139" y="2323422"/>
            <a:ext cx="0" cy="3139321"/>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Conector recto 37">
            <a:extLst>
              <a:ext uri="{FF2B5EF4-FFF2-40B4-BE49-F238E27FC236}">
                <a16:creationId xmlns:a16="http://schemas.microsoft.com/office/drawing/2014/main" id="{FFA1B0DA-81AB-7C64-A3BC-4B9F22717FA9}"/>
              </a:ext>
            </a:extLst>
          </p:cNvPr>
          <p:cNvCxnSpPr>
            <a:cxnSpLocks/>
          </p:cNvCxnSpPr>
          <p:nvPr/>
        </p:nvCxnSpPr>
        <p:spPr>
          <a:xfrm>
            <a:off x="3147801" y="2323422"/>
            <a:ext cx="0" cy="3139321"/>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9" name="Conector recto 38">
            <a:extLst>
              <a:ext uri="{FF2B5EF4-FFF2-40B4-BE49-F238E27FC236}">
                <a16:creationId xmlns:a16="http://schemas.microsoft.com/office/drawing/2014/main" id="{4AE316A0-B76C-F942-B36B-C582BB814042}"/>
              </a:ext>
            </a:extLst>
          </p:cNvPr>
          <p:cNvCxnSpPr>
            <a:cxnSpLocks/>
          </p:cNvCxnSpPr>
          <p:nvPr/>
        </p:nvCxnSpPr>
        <p:spPr>
          <a:xfrm>
            <a:off x="12012671" y="2323422"/>
            <a:ext cx="0" cy="3139321"/>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Conector recto 18">
            <a:extLst>
              <a:ext uri="{FF2B5EF4-FFF2-40B4-BE49-F238E27FC236}">
                <a16:creationId xmlns:a16="http://schemas.microsoft.com/office/drawing/2014/main" id="{B77C5562-81C6-DAC3-DDB9-556742CCDA8A}"/>
              </a:ext>
            </a:extLst>
          </p:cNvPr>
          <p:cNvCxnSpPr>
            <a:cxnSpLocks/>
          </p:cNvCxnSpPr>
          <p:nvPr/>
        </p:nvCxnSpPr>
        <p:spPr>
          <a:xfrm>
            <a:off x="6084457" y="2323422"/>
            <a:ext cx="0" cy="3139321"/>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 name="Rectángulo 8">
            <a:extLst>
              <a:ext uri="{FF2B5EF4-FFF2-40B4-BE49-F238E27FC236}">
                <a16:creationId xmlns:a16="http://schemas.microsoft.com/office/drawing/2014/main" id="{63FA66D8-FC82-4C86-FC83-A21179676348}"/>
              </a:ext>
            </a:extLst>
          </p:cNvPr>
          <p:cNvSpPr/>
          <p:nvPr/>
        </p:nvSpPr>
        <p:spPr>
          <a:xfrm>
            <a:off x="3195129" y="1798534"/>
            <a:ext cx="2801097"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rgbClr val="FFFFFF"/>
              </a:solidFill>
              <a:effectLst/>
              <a:uLnTx/>
              <a:uFillTx/>
              <a:latin typeface="Trebuchet MS" panose="020B0603020202020204"/>
              <a:ea typeface="+mn-ea"/>
              <a:cs typeface="+mn-cs"/>
            </a:endParaRPr>
          </a:p>
        </p:txBody>
      </p:sp>
      <p:sp>
        <p:nvSpPr>
          <p:cNvPr id="10" name="Rectángulo 9">
            <a:extLst>
              <a:ext uri="{FF2B5EF4-FFF2-40B4-BE49-F238E27FC236}">
                <a16:creationId xmlns:a16="http://schemas.microsoft.com/office/drawing/2014/main" id="{C9A73882-8CFF-E965-97C3-2A5EB1E201DB}"/>
              </a:ext>
            </a:extLst>
          </p:cNvPr>
          <p:cNvSpPr/>
          <p:nvPr/>
        </p:nvSpPr>
        <p:spPr>
          <a:xfrm>
            <a:off x="6181118" y="1798534"/>
            <a:ext cx="2801097"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rgbClr val="FFFFFF"/>
              </a:solidFill>
              <a:effectLst/>
              <a:uLnTx/>
              <a:uFillTx/>
              <a:latin typeface="Trebuchet MS" panose="020B0603020202020204"/>
              <a:ea typeface="+mn-ea"/>
              <a:cs typeface="+mn-cs"/>
            </a:endParaRPr>
          </a:p>
        </p:txBody>
      </p:sp>
      <p:sp>
        <p:nvSpPr>
          <p:cNvPr id="13" name="Rectángulo 12">
            <a:extLst>
              <a:ext uri="{FF2B5EF4-FFF2-40B4-BE49-F238E27FC236}">
                <a16:creationId xmlns:a16="http://schemas.microsoft.com/office/drawing/2014/main" id="{5D30A373-11FC-F9D8-7AE7-94D36B484338}"/>
              </a:ext>
            </a:extLst>
          </p:cNvPr>
          <p:cNvSpPr/>
          <p:nvPr/>
        </p:nvSpPr>
        <p:spPr>
          <a:xfrm>
            <a:off x="9167107" y="1798534"/>
            <a:ext cx="2801097"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rgbClr val="FFFFFF"/>
              </a:solidFill>
              <a:effectLst/>
              <a:uLnTx/>
              <a:uFillTx/>
              <a:latin typeface="Trebuchet MS" panose="020B0603020202020204"/>
              <a:ea typeface="+mn-ea"/>
              <a:cs typeface="+mn-cs"/>
            </a:endParaRPr>
          </a:p>
        </p:txBody>
      </p:sp>
      <p:sp>
        <p:nvSpPr>
          <p:cNvPr id="14" name="CuadroTexto 1">
            <a:extLst>
              <a:ext uri="{FF2B5EF4-FFF2-40B4-BE49-F238E27FC236}">
                <a16:creationId xmlns:a16="http://schemas.microsoft.com/office/drawing/2014/main" id="{AED40D59-798A-169D-7030-CBF4C844F21B}"/>
              </a:ext>
            </a:extLst>
          </p:cNvPr>
          <p:cNvSpPr txBox="1"/>
          <p:nvPr/>
        </p:nvSpPr>
        <p:spPr>
          <a:xfrm>
            <a:off x="3748669" y="1807990"/>
            <a:ext cx="1694016"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2021</a:t>
            </a:r>
          </a:p>
        </p:txBody>
      </p:sp>
      <p:sp>
        <p:nvSpPr>
          <p:cNvPr id="21" name="CuadroTexto 1">
            <a:extLst>
              <a:ext uri="{FF2B5EF4-FFF2-40B4-BE49-F238E27FC236}">
                <a16:creationId xmlns:a16="http://schemas.microsoft.com/office/drawing/2014/main" id="{EF958E87-41F4-873C-A91F-0E08B1C70F98}"/>
              </a:ext>
            </a:extLst>
          </p:cNvPr>
          <p:cNvSpPr txBox="1"/>
          <p:nvPr/>
        </p:nvSpPr>
        <p:spPr>
          <a:xfrm>
            <a:off x="6745960" y="1807990"/>
            <a:ext cx="1694016"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2021</a:t>
            </a:r>
          </a:p>
        </p:txBody>
      </p:sp>
      <p:sp>
        <p:nvSpPr>
          <p:cNvPr id="22" name="CuadroTexto 1">
            <a:extLst>
              <a:ext uri="{FF2B5EF4-FFF2-40B4-BE49-F238E27FC236}">
                <a16:creationId xmlns:a16="http://schemas.microsoft.com/office/drawing/2014/main" id="{4484A1BA-4DAA-F1C7-1F61-BEA7763B0559}"/>
              </a:ext>
            </a:extLst>
          </p:cNvPr>
          <p:cNvSpPr txBox="1"/>
          <p:nvPr/>
        </p:nvSpPr>
        <p:spPr>
          <a:xfrm>
            <a:off x="9720647" y="1807990"/>
            <a:ext cx="1694016"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2023</a:t>
            </a:r>
          </a:p>
        </p:txBody>
      </p:sp>
      <p:sp>
        <p:nvSpPr>
          <p:cNvPr id="23" name="CuadroTexto 1">
            <a:extLst>
              <a:ext uri="{FF2B5EF4-FFF2-40B4-BE49-F238E27FC236}">
                <a16:creationId xmlns:a16="http://schemas.microsoft.com/office/drawing/2014/main" id="{440E94F0-EF5E-C1B4-D2B6-64933FE568EF}"/>
              </a:ext>
            </a:extLst>
          </p:cNvPr>
          <p:cNvSpPr txBox="1"/>
          <p:nvPr/>
        </p:nvSpPr>
        <p:spPr>
          <a:xfrm>
            <a:off x="3195128" y="2209578"/>
            <a:ext cx="2801096"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1er semestre</a:t>
            </a:r>
          </a:p>
        </p:txBody>
      </p:sp>
      <p:sp>
        <p:nvSpPr>
          <p:cNvPr id="24" name="CuadroTexto 1">
            <a:extLst>
              <a:ext uri="{FF2B5EF4-FFF2-40B4-BE49-F238E27FC236}">
                <a16:creationId xmlns:a16="http://schemas.microsoft.com/office/drawing/2014/main" id="{CF16174D-6475-F55F-CE8A-2199FA3C7BDD}"/>
              </a:ext>
            </a:extLst>
          </p:cNvPr>
          <p:cNvSpPr txBox="1"/>
          <p:nvPr/>
        </p:nvSpPr>
        <p:spPr>
          <a:xfrm>
            <a:off x="6195778" y="2209578"/>
            <a:ext cx="2801096"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2do semestre</a:t>
            </a:r>
          </a:p>
        </p:txBody>
      </p:sp>
      <p:sp>
        <p:nvSpPr>
          <p:cNvPr id="25" name="Rectángulo 24">
            <a:extLst>
              <a:ext uri="{FF2B5EF4-FFF2-40B4-BE49-F238E27FC236}">
                <a16:creationId xmlns:a16="http://schemas.microsoft.com/office/drawing/2014/main" id="{0D3F543E-0C1B-56DD-DEC8-5BBACF28EE07}"/>
              </a:ext>
            </a:extLst>
          </p:cNvPr>
          <p:cNvSpPr/>
          <p:nvPr/>
        </p:nvSpPr>
        <p:spPr>
          <a:xfrm>
            <a:off x="3145795" y="2561182"/>
            <a:ext cx="2936656" cy="2923877"/>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N°2</a:t>
            </a:r>
          </a:p>
          <a:p>
            <a:pPr algn="ctr" defTabSz="609585"/>
            <a:r>
              <a:rPr lang="es-CL" sz="1400" b="1" dirty="0">
                <a:latin typeface="Verdana" panose="020B0604030504040204" pitchFamily="34" charset="0"/>
                <a:ea typeface="Verdana" panose="020B0604030504040204" pitchFamily="34" charset="0"/>
              </a:rPr>
              <a:t>ID 1122317-5-LR21</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112</a:t>
            </a:r>
            <a:r>
              <a:rPr lang="es-CL" sz="1400" dirty="0">
                <a:latin typeface="Verdana" panose="020B0604030504040204" pitchFamily="34" charset="0"/>
                <a:ea typeface="Verdana" panose="020B0604030504040204" pitchFamily="34" charset="0"/>
              </a:rPr>
              <a:t> Hospitales </a:t>
            </a:r>
          </a:p>
          <a:p>
            <a:pPr algn="ctr" defTabSz="609585"/>
            <a:r>
              <a:rPr lang="es-CL" sz="1400" b="1" dirty="0">
                <a:latin typeface="Verdana" panose="020B0604030504040204" pitchFamily="34" charset="0"/>
                <a:ea typeface="Verdana" panose="020B0604030504040204" pitchFamily="34" charset="0"/>
              </a:rPr>
              <a:t>8</a:t>
            </a:r>
            <a:r>
              <a:rPr lang="es-CL" sz="1400" dirty="0">
                <a:latin typeface="Verdana" panose="020B0604030504040204" pitchFamily="34" charset="0"/>
                <a:ea typeface="Verdana" panose="020B0604030504040204" pitchFamily="34" charset="0"/>
              </a:rPr>
              <a:t> servicios</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Total PPTO: </a:t>
            </a:r>
          </a:p>
          <a:p>
            <a:pPr algn="ctr" defTabSz="609585"/>
            <a:r>
              <a:rPr lang="es-CL" sz="1400" dirty="0">
                <a:latin typeface="Verdana" panose="020B0604030504040204" pitchFamily="34" charset="0"/>
                <a:ea typeface="Verdana" panose="020B0604030504040204" pitchFamily="34" charset="0"/>
              </a:rPr>
              <a:t>$8.930.519.984</a:t>
            </a:r>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ahorrado</a:t>
            </a:r>
          </a:p>
          <a:p>
            <a:pPr algn="ctr" defTabSz="609585"/>
            <a:r>
              <a:rPr lang="es-CL" sz="1400" dirty="0">
                <a:latin typeface="Verdana" panose="020B0604030504040204" pitchFamily="34" charset="0"/>
                <a:ea typeface="Verdana" panose="020B0604030504040204" pitchFamily="34" charset="0"/>
              </a:rPr>
              <a:t>$4.778.235.046 (54%)</a:t>
            </a:r>
          </a:p>
          <a:p>
            <a:pPr algn="ctr" defTabSz="609585"/>
            <a:endParaRPr lang="en-US" sz="1400" b="1" dirty="0">
              <a:latin typeface="Verdana" panose="020B0604030504040204" pitchFamily="34" charset="0"/>
              <a:ea typeface="Verdana" panose="020B0604030504040204" pitchFamily="34" charset="0"/>
            </a:endParaRPr>
          </a:p>
          <a:p>
            <a:pPr algn="ctr" defTabSz="609585"/>
            <a:r>
              <a:rPr lang="en-US" sz="1400" b="1" dirty="0" err="1">
                <a:latin typeface="Verdana" panose="020B0604030504040204" pitchFamily="34" charset="0"/>
                <a:ea typeface="Verdana" panose="020B0604030504040204" pitchFamily="34" charset="0"/>
              </a:rPr>
              <a:t>Suministro</a:t>
            </a:r>
            <a:r>
              <a:rPr lang="en-US" sz="1400" b="1" dirty="0">
                <a:latin typeface="Verdana" panose="020B0604030504040204" pitchFamily="34" charset="0"/>
                <a:ea typeface="Verdana" panose="020B0604030504040204" pitchFamily="34" charset="0"/>
              </a:rPr>
              <a:t>: </a:t>
            </a:r>
          </a:p>
          <a:p>
            <a:pPr algn="ctr" defTabSz="609585"/>
            <a:r>
              <a:rPr lang="en-US" sz="1400" b="1" dirty="0">
                <a:latin typeface="Verdana" panose="020B0604030504040204" pitchFamily="34" charset="0"/>
                <a:ea typeface="Verdana" panose="020B0604030504040204" pitchFamily="34" charset="0"/>
              </a:rPr>
              <a:t>6</a:t>
            </a:r>
            <a:r>
              <a:rPr lang="en-US" sz="1400" dirty="0">
                <a:latin typeface="Verdana" panose="020B0604030504040204" pitchFamily="34" charset="0"/>
                <a:ea typeface="Verdana" panose="020B0604030504040204" pitchFamily="34" charset="0"/>
              </a:rPr>
              <a:t> meses</a:t>
            </a:r>
            <a:endParaRPr kumimoji="0" lang="en-US" sz="1400" b="1"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Segoe UI"/>
            </a:endParaRPr>
          </a:p>
        </p:txBody>
      </p:sp>
      <p:sp>
        <p:nvSpPr>
          <p:cNvPr id="26" name="Rectángulo 25">
            <a:extLst>
              <a:ext uri="{FF2B5EF4-FFF2-40B4-BE49-F238E27FC236}">
                <a16:creationId xmlns:a16="http://schemas.microsoft.com/office/drawing/2014/main" id="{4E445909-4C65-21C2-C599-90920D0FDF73}"/>
              </a:ext>
            </a:extLst>
          </p:cNvPr>
          <p:cNvSpPr/>
          <p:nvPr/>
        </p:nvSpPr>
        <p:spPr>
          <a:xfrm>
            <a:off x="6146828" y="2561182"/>
            <a:ext cx="2936656" cy="2923877"/>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N°3</a:t>
            </a:r>
          </a:p>
          <a:p>
            <a:pPr algn="ctr" defTabSz="609585"/>
            <a:r>
              <a:rPr lang="es-CL" sz="1400" b="1" dirty="0">
                <a:latin typeface="Verdana" panose="020B0604030504040204" pitchFamily="34" charset="0"/>
                <a:ea typeface="Verdana" panose="020B0604030504040204" pitchFamily="34" charset="0"/>
              </a:rPr>
              <a:t>ID 1122317-9-LR21</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141</a:t>
            </a:r>
            <a:r>
              <a:rPr lang="es-CL" sz="1400" dirty="0">
                <a:latin typeface="Verdana" panose="020B0604030504040204" pitchFamily="34" charset="0"/>
                <a:ea typeface="Verdana" panose="020B0604030504040204" pitchFamily="34" charset="0"/>
              </a:rPr>
              <a:t> Hospitales  </a:t>
            </a:r>
          </a:p>
          <a:p>
            <a:pPr algn="ctr" defTabSz="609585"/>
            <a:r>
              <a:rPr lang="es-CL" sz="1400" b="1" dirty="0">
                <a:latin typeface="Verdana" panose="020B0604030504040204" pitchFamily="34" charset="0"/>
                <a:ea typeface="Verdana" panose="020B0604030504040204" pitchFamily="34" charset="0"/>
              </a:rPr>
              <a:t>8</a:t>
            </a:r>
            <a:r>
              <a:rPr lang="es-CL" sz="1400" dirty="0">
                <a:latin typeface="Verdana" panose="020B0604030504040204" pitchFamily="34" charset="0"/>
                <a:ea typeface="Verdana" panose="020B0604030504040204" pitchFamily="34" charset="0"/>
              </a:rPr>
              <a:t> productos</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Total PPTO: </a:t>
            </a:r>
          </a:p>
          <a:p>
            <a:pPr algn="ctr" defTabSz="609585"/>
            <a:r>
              <a:rPr lang="es-CL" sz="1400" dirty="0">
                <a:latin typeface="Verdana" panose="020B0604030504040204" pitchFamily="34" charset="0"/>
                <a:ea typeface="Verdana" panose="020B0604030504040204" pitchFamily="34" charset="0"/>
              </a:rPr>
              <a:t>$28.949.917.928</a:t>
            </a:r>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ahorrado</a:t>
            </a:r>
          </a:p>
          <a:p>
            <a:pPr algn="ctr" defTabSz="609585"/>
            <a:r>
              <a:rPr lang="es-CL" sz="1400" dirty="0">
                <a:latin typeface="Verdana" panose="020B0604030504040204" pitchFamily="34" charset="0"/>
                <a:ea typeface="Verdana" panose="020B0604030504040204" pitchFamily="34" charset="0"/>
              </a:rPr>
              <a:t>$16.826.646.856 (58%)</a:t>
            </a:r>
          </a:p>
          <a:p>
            <a:pPr algn="ctr" defTabSz="609585"/>
            <a:endParaRPr lang="en-US" sz="1400" b="1" dirty="0">
              <a:latin typeface="Verdana" panose="020B0604030504040204" pitchFamily="34" charset="0"/>
              <a:ea typeface="Verdana" panose="020B0604030504040204" pitchFamily="34" charset="0"/>
            </a:endParaRPr>
          </a:p>
          <a:p>
            <a:pPr algn="ctr" defTabSz="609585"/>
            <a:r>
              <a:rPr lang="en-US" sz="1400" b="1" dirty="0" err="1">
                <a:latin typeface="Verdana" panose="020B0604030504040204" pitchFamily="34" charset="0"/>
                <a:ea typeface="Verdana" panose="020B0604030504040204" pitchFamily="34" charset="0"/>
              </a:rPr>
              <a:t>Suministro</a:t>
            </a:r>
            <a:r>
              <a:rPr lang="en-US" sz="1400" b="1" dirty="0">
                <a:latin typeface="Verdana" panose="020B0604030504040204" pitchFamily="34" charset="0"/>
                <a:ea typeface="Verdana" panose="020B0604030504040204" pitchFamily="34" charset="0"/>
              </a:rPr>
              <a:t>:</a:t>
            </a:r>
          </a:p>
          <a:p>
            <a:pPr algn="ctr" defTabSz="609585"/>
            <a:r>
              <a:rPr lang="en-US" sz="1400" b="1" dirty="0">
                <a:latin typeface="Verdana" panose="020B0604030504040204" pitchFamily="34" charset="0"/>
                <a:ea typeface="Verdana" panose="020B0604030504040204" pitchFamily="34" charset="0"/>
              </a:rPr>
              <a:t>6</a:t>
            </a:r>
            <a:r>
              <a:rPr lang="en-US" sz="1400" dirty="0">
                <a:latin typeface="Verdana" panose="020B0604030504040204" pitchFamily="34" charset="0"/>
                <a:ea typeface="Verdana" panose="020B0604030504040204" pitchFamily="34" charset="0"/>
              </a:rPr>
              <a:t> meses</a:t>
            </a:r>
          </a:p>
        </p:txBody>
      </p:sp>
      <p:cxnSp>
        <p:nvCxnSpPr>
          <p:cNvPr id="29" name="Conector recto 28">
            <a:extLst>
              <a:ext uri="{FF2B5EF4-FFF2-40B4-BE49-F238E27FC236}">
                <a16:creationId xmlns:a16="http://schemas.microsoft.com/office/drawing/2014/main" id="{8FD38376-0D69-2622-5A8D-2699607841B8}"/>
              </a:ext>
            </a:extLst>
          </p:cNvPr>
          <p:cNvCxnSpPr>
            <a:cxnSpLocks/>
          </p:cNvCxnSpPr>
          <p:nvPr/>
        </p:nvCxnSpPr>
        <p:spPr>
          <a:xfrm>
            <a:off x="9092011" y="2323422"/>
            <a:ext cx="0" cy="3139321"/>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ángulo 29">
            <a:extLst>
              <a:ext uri="{FF2B5EF4-FFF2-40B4-BE49-F238E27FC236}">
                <a16:creationId xmlns:a16="http://schemas.microsoft.com/office/drawing/2014/main" id="{4FCAF49D-E17F-92A2-8FE3-0EE93F8A6D66}"/>
              </a:ext>
            </a:extLst>
          </p:cNvPr>
          <p:cNvSpPr/>
          <p:nvPr/>
        </p:nvSpPr>
        <p:spPr>
          <a:xfrm>
            <a:off x="9076015" y="2561182"/>
            <a:ext cx="2936656" cy="2923877"/>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N°4</a:t>
            </a:r>
          </a:p>
          <a:p>
            <a:pPr algn="ctr" defTabSz="609585"/>
            <a:r>
              <a:rPr lang="es-CL" sz="1400" b="1" dirty="0">
                <a:latin typeface="Verdana" panose="020B0604030504040204" pitchFamily="34" charset="0"/>
                <a:ea typeface="Verdana" panose="020B0604030504040204" pitchFamily="34" charset="0"/>
              </a:rPr>
              <a:t>ID 1122317-9-LR22</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55</a:t>
            </a:r>
            <a:r>
              <a:rPr lang="es-CL" sz="1400" dirty="0">
                <a:latin typeface="Verdana" panose="020B0604030504040204" pitchFamily="34" charset="0"/>
                <a:ea typeface="Verdana" panose="020B0604030504040204" pitchFamily="34" charset="0"/>
              </a:rPr>
              <a:t> Hospitales  </a:t>
            </a:r>
          </a:p>
          <a:p>
            <a:pPr algn="ctr" defTabSz="609585"/>
            <a:r>
              <a:rPr lang="es-CL" sz="1400" b="1" dirty="0">
                <a:latin typeface="Verdana" panose="020B0604030504040204" pitchFamily="34" charset="0"/>
                <a:ea typeface="Verdana" panose="020B0604030504040204" pitchFamily="34" charset="0"/>
              </a:rPr>
              <a:t>3</a:t>
            </a:r>
            <a:r>
              <a:rPr lang="es-CL" sz="1400" dirty="0">
                <a:latin typeface="Verdana" panose="020B0604030504040204" pitchFamily="34" charset="0"/>
                <a:ea typeface="Verdana" panose="020B0604030504040204" pitchFamily="34" charset="0"/>
              </a:rPr>
              <a:t> productos</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Total PPTO: </a:t>
            </a:r>
          </a:p>
          <a:p>
            <a:pPr algn="ctr" defTabSz="609585"/>
            <a:r>
              <a:rPr lang="es-CL" sz="1400" dirty="0">
                <a:latin typeface="Verdana" panose="020B0604030504040204" pitchFamily="34" charset="0"/>
                <a:ea typeface="Verdana" panose="020B0604030504040204" pitchFamily="34" charset="0"/>
              </a:rPr>
              <a:t>$13.618.368.068 </a:t>
            </a:r>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ahorrado</a:t>
            </a:r>
          </a:p>
          <a:p>
            <a:pPr algn="ctr" defTabSz="609585"/>
            <a:r>
              <a:rPr lang="es-CL" sz="1400" dirty="0">
                <a:latin typeface="Verdana" panose="020B0604030504040204" pitchFamily="34" charset="0"/>
                <a:ea typeface="Verdana" panose="020B0604030504040204" pitchFamily="34" charset="0"/>
              </a:rPr>
              <a:t>$7.997.632.423 (59%)</a:t>
            </a:r>
          </a:p>
          <a:p>
            <a:pPr algn="ctr" defTabSz="609585"/>
            <a:endParaRPr lang="en-US" sz="1400" b="1" dirty="0">
              <a:latin typeface="Verdana" panose="020B0604030504040204" pitchFamily="34" charset="0"/>
              <a:ea typeface="Verdana" panose="020B0604030504040204" pitchFamily="34" charset="0"/>
            </a:endParaRPr>
          </a:p>
          <a:p>
            <a:pPr algn="ctr" defTabSz="609585"/>
            <a:r>
              <a:rPr lang="en-US" sz="1400" b="1" dirty="0" err="1">
                <a:latin typeface="Verdana" panose="020B0604030504040204" pitchFamily="34" charset="0"/>
                <a:ea typeface="Verdana" panose="020B0604030504040204" pitchFamily="34" charset="0"/>
              </a:rPr>
              <a:t>Suministro</a:t>
            </a:r>
            <a:r>
              <a:rPr lang="en-US" sz="1400" b="1" dirty="0">
                <a:latin typeface="Verdana" panose="020B0604030504040204" pitchFamily="34" charset="0"/>
                <a:ea typeface="Verdana" panose="020B0604030504040204" pitchFamily="34" charset="0"/>
              </a:rPr>
              <a:t>:</a:t>
            </a:r>
          </a:p>
          <a:p>
            <a:pPr algn="ctr" defTabSz="609585"/>
            <a:r>
              <a:rPr lang="en-US" sz="1400" b="1" dirty="0">
                <a:latin typeface="Verdana" panose="020B0604030504040204" pitchFamily="34" charset="0"/>
                <a:ea typeface="Verdana" panose="020B0604030504040204" pitchFamily="34" charset="0"/>
              </a:rPr>
              <a:t>12</a:t>
            </a:r>
            <a:r>
              <a:rPr lang="en-US" sz="1400" dirty="0">
                <a:latin typeface="Verdana" panose="020B0604030504040204" pitchFamily="34" charset="0"/>
                <a:ea typeface="Verdana" panose="020B0604030504040204" pitchFamily="34" charset="0"/>
              </a:rPr>
              <a:t> meses</a:t>
            </a:r>
          </a:p>
        </p:txBody>
      </p:sp>
      <p:sp>
        <p:nvSpPr>
          <p:cNvPr id="32" name="CuadroTexto 31">
            <a:extLst>
              <a:ext uri="{FF2B5EF4-FFF2-40B4-BE49-F238E27FC236}">
                <a16:creationId xmlns:a16="http://schemas.microsoft.com/office/drawing/2014/main" id="{9B5E9208-4172-C1B3-1796-17A3001194CA}"/>
              </a:ext>
            </a:extLst>
          </p:cNvPr>
          <p:cNvSpPr txBox="1"/>
          <p:nvPr/>
        </p:nvSpPr>
        <p:spPr>
          <a:xfrm>
            <a:off x="383007" y="5637091"/>
            <a:ext cx="11636095" cy="982000"/>
          </a:xfrm>
          <a:prstGeom prst="rect">
            <a:avLst/>
          </a:prstGeom>
          <a:noFill/>
        </p:spPr>
        <p:txBody>
          <a:bodyPr wrap="square">
            <a:spAutoFit/>
          </a:bodyPr>
          <a:lstStyle/>
          <a:p>
            <a:pPr marL="182241" indent="-182241" algn="just" defTabSz="609585">
              <a:lnSpc>
                <a:spcPct val="107000"/>
              </a:lnSpc>
              <a:buFont typeface="Symbol" panose="05050102010706020507" pitchFamily="18" charset="2"/>
              <a:buChar char=""/>
              <a:tabLst>
                <a:tab pos="182558" algn="l"/>
              </a:tabLst>
              <a:defRPr/>
            </a:pPr>
            <a:r>
              <a:rPr lang="es-CL" sz="1100" dirty="0">
                <a:latin typeface="Verdana"/>
                <a:ea typeface="Verdana"/>
                <a:cs typeface="Arial"/>
              </a:rPr>
              <a:t>Especificaciones técnicas trabajadas con el Instituto de Salud Pública y </a:t>
            </a:r>
            <a:r>
              <a:rPr lang="es-CL" sz="1100" dirty="0" err="1">
                <a:latin typeface="Verdana"/>
                <a:ea typeface="Verdana"/>
                <a:cs typeface="Arial"/>
              </a:rPr>
              <a:t>Minsal</a:t>
            </a:r>
            <a:endParaRPr lang="es-CL" sz="1100" dirty="0">
              <a:latin typeface="Verdana"/>
              <a:ea typeface="Verdana"/>
              <a:cs typeface="Arial"/>
            </a:endParaRPr>
          </a:p>
          <a:p>
            <a:pPr marL="182241" indent="-182241" algn="just" defTabSz="609585">
              <a:lnSpc>
                <a:spcPct val="107000"/>
              </a:lnSpc>
              <a:buFont typeface="Symbol" panose="05050102010706020507" pitchFamily="18" charset="2"/>
              <a:buChar char=""/>
              <a:tabLst>
                <a:tab pos="182558" algn="l"/>
              </a:tabLst>
              <a:defRPr/>
            </a:pPr>
            <a:r>
              <a:rPr lang="es-CL" sz="1100" dirty="0">
                <a:latin typeface="Verdana"/>
                <a:ea typeface="Verdana"/>
                <a:cs typeface="Arial"/>
              </a:rPr>
              <a:t>Definición de procedimientos reglados de auditorías de calidad</a:t>
            </a:r>
          </a:p>
          <a:p>
            <a:pPr marL="182241" indent="-182241" algn="just" defTabSz="609585">
              <a:lnSpc>
                <a:spcPct val="107000"/>
              </a:lnSpc>
              <a:buFont typeface="Symbol" panose="05050102010706020507" pitchFamily="18" charset="2"/>
              <a:buChar char=""/>
              <a:tabLst>
                <a:tab pos="182558" algn="l"/>
              </a:tabLst>
              <a:defRPr/>
            </a:pPr>
            <a:r>
              <a:rPr lang="es-CL" sz="1100" dirty="0">
                <a:latin typeface="Verdana"/>
                <a:ea typeface="Verdana"/>
                <a:cs typeface="Arial"/>
              </a:rPr>
              <a:t>Fijación de precio ante volatilidad de precios de mercado (variabilidad dólar y precios ante fluctuación de mercado de materias primas)</a:t>
            </a:r>
          </a:p>
          <a:p>
            <a:pPr marL="182241" indent="-182241" algn="just" defTabSz="609585">
              <a:lnSpc>
                <a:spcPct val="107000"/>
              </a:lnSpc>
              <a:buFont typeface="Symbol" panose="05050102010706020507" pitchFamily="18" charset="2"/>
              <a:buChar char=""/>
              <a:tabLst>
                <a:tab pos="182558" algn="l"/>
              </a:tabLst>
              <a:defRPr/>
            </a:pPr>
            <a:r>
              <a:rPr lang="es-CL" sz="1100" dirty="0">
                <a:latin typeface="Verdana"/>
                <a:ea typeface="Verdana"/>
                <a:cs typeface="Arial"/>
              </a:rPr>
              <a:t>Aseguramiento de stock de productos ante bajo nivel de oferta en etapa temprana de la pandemia (2020)</a:t>
            </a:r>
          </a:p>
          <a:p>
            <a:pPr marL="182241" indent="-182241" algn="just" defTabSz="609585">
              <a:lnSpc>
                <a:spcPct val="107000"/>
              </a:lnSpc>
              <a:buFont typeface="Symbol" panose="05050102010706020507" pitchFamily="18" charset="2"/>
              <a:buChar char=""/>
              <a:tabLst>
                <a:tab pos="182558" algn="l"/>
              </a:tabLst>
              <a:defRPr/>
            </a:pPr>
            <a:r>
              <a:rPr lang="es-CL" sz="1100" dirty="0">
                <a:latin typeface="Verdana"/>
                <a:ea typeface="Verdana"/>
                <a:cs typeface="Arial"/>
              </a:rPr>
              <a:t>Iteración del proceso para asegurar abastecimiento producto de agregación de demanda. </a:t>
            </a:r>
            <a:endParaRPr lang="es-ES" sz="1100" dirty="0">
              <a:latin typeface="Verdana"/>
              <a:ea typeface="Verdana"/>
            </a:endParaRPr>
          </a:p>
        </p:txBody>
      </p:sp>
    </p:spTree>
    <p:extLst>
      <p:ext uri="{BB962C8B-B14F-4D97-AF65-F5344CB8AC3E}">
        <p14:creationId xmlns:p14="http://schemas.microsoft.com/office/powerpoint/2010/main" val="4237046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CC59D0-FC3E-350B-185D-9B6273819B2D}"/>
              </a:ext>
            </a:extLst>
          </p:cNvPr>
          <p:cNvSpPr>
            <a:spLocks noGrp="1"/>
          </p:cNvSpPr>
          <p:nvPr>
            <p:ph type="title"/>
          </p:nvPr>
        </p:nvSpPr>
        <p:spPr/>
        <p:txBody>
          <a:bodyPr/>
          <a:lstStyle/>
          <a:p>
            <a:r>
              <a:rPr lang="es-MX" dirty="0"/>
              <a:t>Compras Coordinadas</a:t>
            </a:r>
            <a:endParaRPr lang="es-CL" dirty="0"/>
          </a:p>
        </p:txBody>
      </p:sp>
    </p:spTree>
    <p:extLst>
      <p:ext uri="{BB962C8B-B14F-4D97-AF65-F5344CB8AC3E}">
        <p14:creationId xmlns:p14="http://schemas.microsoft.com/office/powerpoint/2010/main" val="190222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Marcador de texto 2">
            <a:extLst>
              <a:ext uri="{FF2B5EF4-FFF2-40B4-BE49-F238E27FC236}">
                <a16:creationId xmlns:a16="http://schemas.microsoft.com/office/drawing/2014/main" id="{B98DC629-6EC4-9C08-5135-494BC86BE0BC}"/>
              </a:ext>
            </a:extLst>
          </p:cNvPr>
          <p:cNvSpPr>
            <a:spLocks noGrp="1"/>
          </p:cNvSpPr>
          <p:nvPr>
            <p:ph type="body" sz="half" idx="2"/>
          </p:nvPr>
        </p:nvSpPr>
        <p:spPr>
          <a:xfrm>
            <a:off x="799285" y="1714552"/>
            <a:ext cx="8632245" cy="299448"/>
          </a:xfrm>
        </p:spPr>
        <p:txBody>
          <a:bodyPr/>
          <a:lstStyle/>
          <a:p>
            <a:r>
              <a:rPr lang="es-ES" sz="2000" dirty="0"/>
              <a:t>Año 2023</a:t>
            </a:r>
          </a:p>
        </p:txBody>
      </p:sp>
      <p:sp>
        <p:nvSpPr>
          <p:cNvPr id="16" name="CuadroTexto 15">
            <a:extLst>
              <a:ext uri="{FF2B5EF4-FFF2-40B4-BE49-F238E27FC236}">
                <a16:creationId xmlns:a16="http://schemas.microsoft.com/office/drawing/2014/main" id="{DAE4D234-F31F-0E6E-4562-DFE3B3EDB699}"/>
              </a:ext>
            </a:extLst>
          </p:cNvPr>
          <p:cNvSpPr txBox="1"/>
          <p:nvPr/>
        </p:nvSpPr>
        <p:spPr>
          <a:xfrm>
            <a:off x="797559" y="2113167"/>
            <a:ext cx="6037581" cy="4604787"/>
          </a:xfrm>
          <a:prstGeom prst="rect">
            <a:avLst/>
          </a:prstGeom>
          <a:noFill/>
        </p:spPr>
        <p:txBody>
          <a:bodyPr wrap="square" lIns="91440" tIns="45720" rIns="91440" bIns="45720" anchor="t">
            <a:spAutoFit/>
          </a:bodyPr>
          <a:lstStyle/>
          <a:p>
            <a:pPr marL="171450" indent="-171450" defTabSz="609585" fontAlgn="base">
              <a:lnSpc>
                <a:spcPct val="107000"/>
              </a:lnSpc>
              <a:buFont typeface="Arial" panose="020B0604020202020204" pitchFamily="34" charset="0"/>
              <a:buChar char="•"/>
            </a:pPr>
            <a:r>
              <a:rPr lang="es-CL" sz="1100" b="1" dirty="0">
                <a:latin typeface="Verdana" panose="020B0604030504040204" pitchFamily="34" charset="0"/>
                <a:ea typeface="Verdana" panose="020B0604030504040204" pitchFamily="34" charset="0"/>
                <a:cs typeface="Arial"/>
              </a:rPr>
              <a:t>Contrato a 36 meses</a:t>
            </a:r>
            <a:endParaRPr lang="es-ES" sz="1100" b="1" dirty="0">
              <a:latin typeface="Verdana" panose="020B0604030504040204" pitchFamily="34" charset="0"/>
              <a:ea typeface="Verdana" panose="020B0604030504040204" pitchFamily="34" charset="0"/>
              <a:cs typeface="Arial"/>
            </a:endParaRPr>
          </a:p>
          <a:p>
            <a:pPr marL="171450" indent="-171450" defTabSz="609585">
              <a:lnSpc>
                <a:spcPct val="107000"/>
              </a:lnSpc>
              <a:buFont typeface="Arial" panose="020B0604020202020204" pitchFamily="34" charset="0"/>
              <a:buChar char="•"/>
            </a:pPr>
            <a:r>
              <a:rPr lang="es-CL" sz="1100" dirty="0">
                <a:latin typeface="Verdana" panose="020B0604030504040204" pitchFamily="34" charset="0"/>
                <a:ea typeface="Verdana" panose="020B0604030504040204" pitchFamily="34" charset="0"/>
                <a:cs typeface="Arial"/>
              </a:rPr>
              <a:t>Equipos Multifuncionales de 1 </a:t>
            </a:r>
            <a:r>
              <a:rPr lang="es-CL" sz="1100" b="1" dirty="0">
                <a:latin typeface="Verdana" panose="020B0604030504040204" pitchFamily="34" charset="0"/>
                <a:ea typeface="Verdana" panose="020B0604030504040204" pitchFamily="34" charset="0"/>
                <a:cs typeface="Arial"/>
              </a:rPr>
              <a:t>bandeja adicional o 2 bandejas adicionales</a:t>
            </a:r>
            <a:r>
              <a:rPr lang="es-CL" sz="1100" dirty="0">
                <a:latin typeface="Verdana" panose="020B0604030504040204" pitchFamily="34" charset="0"/>
                <a:ea typeface="Verdana" panose="020B0604030504040204" pitchFamily="34" charset="0"/>
                <a:cs typeface="Arial"/>
              </a:rPr>
              <a:t>.</a:t>
            </a:r>
            <a:endParaRPr lang="es-ES" sz="1100" dirty="0">
              <a:latin typeface="Verdana" panose="020B0604030504040204" pitchFamily="34" charset="0"/>
              <a:ea typeface="Verdana" panose="020B0604030504040204" pitchFamily="34" charset="0"/>
              <a:cs typeface="Arial"/>
            </a:endParaRPr>
          </a:p>
          <a:p>
            <a:pPr marL="171450" indent="-171450" defTabSz="609585">
              <a:lnSpc>
                <a:spcPct val="107000"/>
              </a:lnSpc>
              <a:buFont typeface="Arial" panose="020B0604020202020204" pitchFamily="34" charset="0"/>
              <a:buChar char="•"/>
            </a:pPr>
            <a:r>
              <a:rPr lang="es-CL" sz="1100" dirty="0">
                <a:latin typeface="Verdana" panose="020B0604030504040204" pitchFamily="34" charset="0"/>
                <a:ea typeface="Verdana" panose="020B0604030504040204" pitchFamily="34" charset="0"/>
                <a:cs typeface="Arial"/>
              </a:rPr>
              <a:t>Estándar de equipo para un consumo promedio de </a:t>
            </a:r>
            <a:r>
              <a:rPr lang="es-CL" sz="1100" b="1" dirty="0">
                <a:latin typeface="Verdana" panose="020B0604030504040204" pitchFamily="34" charset="0"/>
                <a:ea typeface="Verdana" panose="020B0604030504040204" pitchFamily="34" charset="0"/>
                <a:cs typeface="Arial"/>
              </a:rPr>
              <a:t>4.000 copias mensual por equipos</a:t>
            </a:r>
            <a:r>
              <a:rPr lang="es-CL" sz="1100" dirty="0">
                <a:latin typeface="Verdana" panose="020B0604030504040204" pitchFamily="34" charset="0"/>
                <a:ea typeface="Verdana" panose="020B0604030504040204" pitchFamily="34" charset="0"/>
                <a:cs typeface="Arial"/>
              </a:rPr>
              <a:t>, el cual se ajusta al consumo real en general de uso oficina (no intensivo).</a:t>
            </a:r>
          </a:p>
          <a:p>
            <a:pPr marL="171450" indent="-171450" defTabSz="609585">
              <a:lnSpc>
                <a:spcPct val="107000"/>
              </a:lnSpc>
              <a:buFont typeface="Arial" panose="020B0604020202020204" pitchFamily="34" charset="0"/>
              <a:buChar char="•"/>
            </a:pPr>
            <a:r>
              <a:rPr lang="es-CL" sz="1100" dirty="0">
                <a:latin typeface="Verdana" panose="020B0604030504040204" pitchFamily="34" charset="0"/>
                <a:ea typeface="Verdana" panose="020B0604030504040204" pitchFamily="34" charset="0"/>
                <a:cs typeface="Arial"/>
              </a:rPr>
              <a:t>Soporte de S.O cliente de al menos </a:t>
            </a:r>
            <a:r>
              <a:rPr lang="es-ES" sz="1100" dirty="0">
                <a:latin typeface="Verdana" panose="020B0604030504040204" pitchFamily="34" charset="0"/>
                <a:ea typeface="Verdana" panose="020B0604030504040204" pitchFamily="34" charset="0"/>
                <a:cs typeface="Arial"/>
              </a:rPr>
              <a:t>MacOS, Windows (vigente), o equivalente </a:t>
            </a:r>
            <a:endParaRPr lang="es-CL" sz="1100" dirty="0">
              <a:latin typeface="Verdana" panose="020B0604030504040204" pitchFamily="34" charset="0"/>
              <a:ea typeface="Verdana" panose="020B0604030504040204" pitchFamily="34" charset="0"/>
              <a:cs typeface="Arial"/>
            </a:endParaRPr>
          </a:p>
          <a:p>
            <a:pPr marL="171450" indent="-171450" defTabSz="609585">
              <a:lnSpc>
                <a:spcPct val="107000"/>
              </a:lnSpc>
              <a:buFont typeface="Arial" panose="020B0604020202020204" pitchFamily="34" charset="0"/>
              <a:buChar char="•"/>
            </a:pPr>
            <a:r>
              <a:rPr lang="es-CL" sz="1100" dirty="0">
                <a:latin typeface="Verdana" panose="020B0604030504040204" pitchFamily="34" charset="0"/>
                <a:ea typeface="Verdana" panose="020B0604030504040204" pitchFamily="34" charset="0"/>
                <a:cs typeface="Arial"/>
              </a:rPr>
              <a:t>Resolución Debe garantizar al menos</a:t>
            </a:r>
            <a:r>
              <a:rPr lang="es-CL" sz="1100" b="1" dirty="0">
                <a:latin typeface="Verdana" panose="020B0604030504040204" pitchFamily="34" charset="0"/>
                <a:ea typeface="Verdana" panose="020B0604030504040204" pitchFamily="34" charset="0"/>
                <a:cs typeface="Arial"/>
              </a:rPr>
              <a:t> 600 x 600 </a:t>
            </a:r>
            <a:r>
              <a:rPr lang="es-CL" sz="1100" b="1" dirty="0" err="1">
                <a:latin typeface="Verdana" panose="020B0604030504040204" pitchFamily="34" charset="0"/>
                <a:ea typeface="Verdana" panose="020B0604030504040204" pitchFamily="34" charset="0"/>
                <a:cs typeface="Arial"/>
              </a:rPr>
              <a:t>ppp</a:t>
            </a:r>
            <a:r>
              <a:rPr lang="es-CL" sz="1100" dirty="0">
                <a:latin typeface="Verdana" panose="020B0604030504040204" pitchFamily="34" charset="0"/>
                <a:ea typeface="Verdana" panose="020B0604030504040204" pitchFamily="34" charset="0"/>
                <a:cs typeface="Arial"/>
              </a:rPr>
              <a:t> </a:t>
            </a:r>
          </a:p>
          <a:p>
            <a:pPr marL="171450" indent="-171450" defTabSz="609585">
              <a:lnSpc>
                <a:spcPct val="107000"/>
              </a:lnSpc>
              <a:buFont typeface="Arial" panose="020B0604020202020204" pitchFamily="34" charset="0"/>
              <a:buChar char="•"/>
            </a:pPr>
            <a:r>
              <a:rPr lang="es-CL" sz="1100" b="1" dirty="0">
                <a:latin typeface="Verdana" panose="020B0604030504040204" pitchFamily="34" charset="0"/>
                <a:ea typeface="Verdana" panose="020B0604030504040204" pitchFamily="34" charset="0"/>
                <a:cs typeface="Arial"/>
              </a:rPr>
              <a:t>Plazo de entrega</a:t>
            </a:r>
            <a:r>
              <a:rPr lang="es-CL" sz="1100" dirty="0">
                <a:latin typeface="Verdana" panose="020B0604030504040204" pitchFamily="34" charset="0"/>
                <a:ea typeface="Verdana" panose="020B0604030504040204" pitchFamily="34" charset="0"/>
                <a:cs typeface="Arial"/>
              </a:rPr>
              <a:t> de equipos 140 días corridos desde la adjudicación</a:t>
            </a:r>
          </a:p>
          <a:p>
            <a:pPr defTabSz="609585">
              <a:lnSpc>
                <a:spcPct val="107000"/>
              </a:lnSpc>
            </a:pPr>
            <a:endParaRPr lang="es-CL" sz="1100" dirty="0">
              <a:latin typeface="Verdana" panose="020B0604030504040204" pitchFamily="34" charset="0"/>
              <a:ea typeface="Verdana" panose="020B0604030504040204" pitchFamily="34" charset="0"/>
              <a:cs typeface="Arial"/>
            </a:endParaRPr>
          </a:p>
          <a:p>
            <a:pPr defTabSz="609585">
              <a:lnSpc>
                <a:spcPct val="107000"/>
              </a:lnSpc>
            </a:pPr>
            <a:r>
              <a:rPr lang="es-CL" sz="1100" b="1" dirty="0">
                <a:latin typeface="Verdana" panose="020B0604030504040204" pitchFamily="34" charset="0"/>
                <a:ea typeface="Verdana" panose="020B0604030504040204" pitchFamily="34" charset="0"/>
                <a:cs typeface="Arial"/>
              </a:rPr>
              <a:t>Multifuncional a color:</a:t>
            </a:r>
          </a:p>
          <a:p>
            <a:pPr marL="171450" indent="-171450" defTabSz="609585">
              <a:lnSpc>
                <a:spcPct val="107000"/>
              </a:lnSpc>
              <a:buFont typeface="Arial" panose="020B0604020202020204" pitchFamily="34" charset="0"/>
              <a:buChar char="•"/>
            </a:pPr>
            <a:r>
              <a:rPr lang="es-CL" sz="1100" dirty="0">
                <a:latin typeface="Verdana" panose="020B0604030504040204" pitchFamily="34" charset="0"/>
                <a:ea typeface="Verdana" panose="020B0604030504040204" pitchFamily="34" charset="0"/>
                <a:cs typeface="Arial"/>
              </a:rPr>
              <a:t>Permite copia, impresión y escaneo a color</a:t>
            </a:r>
          </a:p>
          <a:p>
            <a:pPr marL="171450" indent="-171450" defTabSz="609585">
              <a:lnSpc>
                <a:spcPct val="107000"/>
              </a:lnSpc>
              <a:buFont typeface="Arial" panose="020B0604020202020204" pitchFamily="34" charset="0"/>
              <a:buChar char="•"/>
            </a:pPr>
            <a:r>
              <a:rPr lang="es-CL" sz="1100" dirty="0">
                <a:latin typeface="Verdana" panose="020B0604030504040204" pitchFamily="34" charset="0"/>
                <a:ea typeface="Verdana" panose="020B0604030504040204" pitchFamily="34" charset="0"/>
                <a:cs typeface="Arial"/>
              </a:rPr>
              <a:t>Velocidad de Impresión medido de acuerdo a ISO  24734  mayor o igual a 24 PPM (al 5% de cobertura)</a:t>
            </a:r>
          </a:p>
          <a:p>
            <a:pPr defTabSz="609585">
              <a:lnSpc>
                <a:spcPct val="107000"/>
              </a:lnSpc>
            </a:pPr>
            <a:endParaRPr lang="es-CL" sz="1100" b="1" dirty="0">
              <a:latin typeface="Verdana" panose="020B0604030504040204" pitchFamily="34" charset="0"/>
              <a:ea typeface="Verdana" panose="020B0604030504040204" pitchFamily="34" charset="0"/>
              <a:cs typeface="Arial"/>
            </a:endParaRPr>
          </a:p>
          <a:p>
            <a:pPr defTabSz="609585">
              <a:lnSpc>
                <a:spcPct val="107000"/>
              </a:lnSpc>
            </a:pPr>
            <a:r>
              <a:rPr lang="es-CL" sz="1100" b="1" dirty="0">
                <a:latin typeface="Verdana" panose="020B0604030504040204" pitchFamily="34" charset="0"/>
                <a:ea typeface="Verdana" panose="020B0604030504040204" pitchFamily="34" charset="0"/>
                <a:cs typeface="Arial"/>
              </a:rPr>
              <a:t>Multifuncional BYN:</a:t>
            </a:r>
            <a:endParaRPr lang="en-US" sz="1100" dirty="0">
              <a:latin typeface="Verdana" panose="020B0604030504040204" pitchFamily="34" charset="0"/>
              <a:ea typeface="Verdana" panose="020B0604030504040204" pitchFamily="34" charset="0"/>
              <a:cs typeface="Arial"/>
            </a:endParaRPr>
          </a:p>
          <a:p>
            <a:pPr marL="171450" indent="-171450" defTabSz="609585">
              <a:lnSpc>
                <a:spcPct val="107000"/>
              </a:lnSpc>
              <a:buFont typeface="Arial" panose="020B0604020202020204" pitchFamily="34" charset="0"/>
              <a:buChar char="•"/>
            </a:pPr>
            <a:r>
              <a:rPr lang="es-CL" sz="1100" dirty="0">
                <a:latin typeface="Verdana" panose="020B0604030504040204" pitchFamily="34" charset="0"/>
                <a:ea typeface="Verdana" panose="020B0604030504040204" pitchFamily="34" charset="0"/>
                <a:cs typeface="Arial"/>
              </a:rPr>
              <a:t>Permite copia, impresión y escaneo en blanco y negro</a:t>
            </a:r>
          </a:p>
          <a:p>
            <a:pPr marL="171450" indent="-171450" defTabSz="609585">
              <a:lnSpc>
                <a:spcPct val="107000"/>
              </a:lnSpc>
              <a:buFont typeface="Arial" panose="020B0604020202020204" pitchFamily="34" charset="0"/>
              <a:buChar char="•"/>
            </a:pPr>
            <a:r>
              <a:rPr lang="es-CL" sz="1100" dirty="0">
                <a:latin typeface="Verdana" panose="020B0604030504040204" pitchFamily="34" charset="0"/>
                <a:ea typeface="Verdana" panose="020B0604030504040204" pitchFamily="34" charset="0"/>
                <a:cs typeface="Arial"/>
              </a:rPr>
              <a:t>Velocidad de Impresión medido de acuerdo a ISO  24734  mayor o igual a 38 PPM (al 5% de cobertura)</a:t>
            </a:r>
          </a:p>
          <a:p>
            <a:pPr marL="171450" marR="0" lvl="0" indent="-171450" defTabSz="609585" rtl="0" eaLnBrk="1" fontAlgn="base" latinLnBrk="0" hangingPunct="1">
              <a:lnSpc>
                <a:spcPct val="107000"/>
              </a:lnSpc>
              <a:spcBef>
                <a:spcPts val="0"/>
              </a:spcBef>
              <a:spcAft>
                <a:spcPts val="0"/>
              </a:spcAft>
              <a:buClrTx/>
              <a:buSzTx/>
              <a:buFont typeface="Arial" panose="020B0604020202020204" pitchFamily="34" charset="0"/>
              <a:buChar char="•"/>
              <a:tabLst>
                <a:tab pos="182558" algn="l"/>
              </a:tabLst>
              <a:defRPr/>
            </a:pPr>
            <a:r>
              <a:rPr kumimoji="0" lang="es-CL" sz="1100" b="1"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Arial"/>
              </a:rPr>
              <a:t>36 meses de arriendo</a:t>
            </a:r>
            <a:r>
              <a:rPr kumimoji="0" lang="es-CL" sz="11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Arial"/>
              </a:rPr>
              <a:t>, con opción de compra con cuota 37</a:t>
            </a:r>
            <a:r>
              <a:rPr kumimoji="0" lang="es-ES" sz="11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Arial"/>
              </a:rPr>
              <a:t> </a:t>
            </a:r>
          </a:p>
          <a:p>
            <a:pPr marL="171450" marR="0" lvl="0" indent="-171450" defTabSz="609585" rtl="0" eaLnBrk="1" fontAlgn="auto" latinLnBrk="0" hangingPunct="1">
              <a:lnSpc>
                <a:spcPct val="107000"/>
              </a:lnSpc>
              <a:spcBef>
                <a:spcPts val="0"/>
              </a:spcBef>
              <a:spcAft>
                <a:spcPts val="0"/>
              </a:spcAft>
              <a:buClrTx/>
              <a:buSzTx/>
              <a:buFont typeface="Arial" panose="020B0604020202020204" pitchFamily="34" charset="0"/>
              <a:buChar char="•"/>
              <a:tabLst>
                <a:tab pos="182558" algn="l"/>
              </a:tabLst>
              <a:defRPr/>
            </a:pPr>
            <a:r>
              <a:rPr kumimoji="0" lang="es-CL" sz="11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Arial"/>
              </a:rPr>
              <a:t>Precios consideran precios máximos definidos en CC anteriores, contemplando mejoras de servicio, en los equipos, accesorios y servicios adicionales de seguridad y uso. También se consideró los aumentos de costos de transporte y el efecto de la inflación, estimado para 2023</a:t>
            </a:r>
            <a:endParaRPr kumimoji="0" lang="es-ES" sz="11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Arial"/>
            </a:endParaRPr>
          </a:p>
          <a:p>
            <a:pPr marL="171450" marR="0" lvl="0" indent="-171450" defTabSz="609585" rtl="0" eaLnBrk="1" fontAlgn="auto" latinLnBrk="0" hangingPunct="1">
              <a:lnSpc>
                <a:spcPct val="107000"/>
              </a:lnSpc>
              <a:spcBef>
                <a:spcPts val="0"/>
              </a:spcBef>
              <a:spcAft>
                <a:spcPts val="0"/>
              </a:spcAft>
              <a:buClrTx/>
              <a:buSzTx/>
              <a:buFont typeface="Arial" panose="020B0604020202020204" pitchFamily="34" charset="0"/>
              <a:buChar char="•"/>
              <a:tabLst>
                <a:tab pos="182558" algn="l"/>
              </a:tabLst>
              <a:defRPr/>
            </a:pPr>
            <a:r>
              <a:rPr kumimoji="0" lang="es-CL" sz="11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Arial"/>
              </a:rPr>
              <a:t>Precios en USD utilizando tipo de cambio promedio mensual al 24 de marzo 2023 ($812,18)</a:t>
            </a:r>
            <a:r>
              <a:rPr kumimoji="0" lang="es-ES" sz="11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Arial"/>
              </a:rPr>
              <a:t> </a:t>
            </a:r>
            <a:endParaRPr kumimoji="0" lang="es-CL" sz="11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Arial"/>
            </a:endParaRPr>
          </a:p>
        </p:txBody>
      </p:sp>
      <p:sp>
        <p:nvSpPr>
          <p:cNvPr id="9" name="CuadroTexto 8">
            <a:extLst>
              <a:ext uri="{FF2B5EF4-FFF2-40B4-BE49-F238E27FC236}">
                <a16:creationId xmlns:a16="http://schemas.microsoft.com/office/drawing/2014/main" id="{FE3B24AC-6004-6AD7-A3FA-D93FFFEACEE9}"/>
              </a:ext>
            </a:extLst>
          </p:cNvPr>
          <p:cNvSpPr txBox="1"/>
          <p:nvPr/>
        </p:nvSpPr>
        <p:spPr>
          <a:xfrm>
            <a:off x="7132320" y="2113167"/>
            <a:ext cx="4766310" cy="1785104"/>
          </a:xfrm>
          <a:prstGeom prst="rect">
            <a:avLst/>
          </a:prstGeom>
          <a:noFill/>
        </p:spPr>
        <p:txBody>
          <a:bodyPr wrap="square" lIns="91440" tIns="45720" rIns="91440" bIns="45720" anchor="t">
            <a:spAutoFit/>
          </a:bodyPr>
          <a:lstStyle/>
          <a:p>
            <a:pPr marL="285744" indent="-285744" defTabSz="609585">
              <a:buFont typeface="Arial"/>
              <a:buChar char="•"/>
            </a:pPr>
            <a:r>
              <a:rPr lang="es-CL" sz="1100" dirty="0">
                <a:latin typeface="Verdana" panose="020B0604030504040204" pitchFamily="34" charset="0"/>
                <a:ea typeface="Verdana" panose="020B0604030504040204" pitchFamily="34" charset="0"/>
                <a:cs typeface="Arial"/>
              </a:rPr>
              <a:t>Del tipo Costo Fijo más costo Variable (según consumo).</a:t>
            </a:r>
            <a:br>
              <a:rPr lang="es-CL" sz="1100" dirty="0">
                <a:latin typeface="Verdana" panose="020B0604030504040204" pitchFamily="34" charset="0"/>
                <a:ea typeface="Verdana" panose="020B0604030504040204" pitchFamily="34" charset="0"/>
                <a:cs typeface="Arial"/>
              </a:rPr>
            </a:br>
            <a:endParaRPr lang="es-CL" sz="1100" dirty="0">
              <a:latin typeface="Verdana" panose="020B0604030504040204" pitchFamily="34" charset="0"/>
              <a:ea typeface="Verdana" panose="020B0604030504040204" pitchFamily="34" charset="0"/>
              <a:cs typeface="Arial"/>
            </a:endParaRPr>
          </a:p>
          <a:p>
            <a:pPr marL="285744" indent="-285744" defTabSz="609585">
              <a:buFont typeface="Arial"/>
              <a:buChar char="•"/>
            </a:pPr>
            <a:r>
              <a:rPr lang="es-CL" sz="1100" dirty="0">
                <a:latin typeface="Verdana" panose="020B0604030504040204" pitchFamily="34" charset="0"/>
                <a:ea typeface="Verdana" panose="020B0604030504040204" pitchFamily="34" charset="0"/>
                <a:cs typeface="Arial"/>
              </a:rPr>
              <a:t>Precios máximos </a:t>
            </a:r>
            <a:r>
              <a:rPr lang="es-CL" sz="1100" b="1" dirty="0">
                <a:latin typeface="Verdana" panose="020B0604030504040204" pitchFamily="34" charset="0"/>
                <a:ea typeface="Verdana" panose="020B0604030504040204" pitchFamily="34" charset="0"/>
                <a:cs typeface="Arial"/>
              </a:rPr>
              <a:t>bruto</a:t>
            </a:r>
            <a:r>
              <a:rPr lang="es-CL" sz="1100" dirty="0">
                <a:latin typeface="Verdana" panose="020B0604030504040204" pitchFamily="34" charset="0"/>
                <a:ea typeface="Verdana" panose="020B0604030504040204" pitchFamily="34" charset="0"/>
                <a:cs typeface="Arial"/>
              </a:rPr>
              <a:t> mensual (con IVA incluido) respecto a precios en la anterior CC, y considerando estudios de mercado.</a:t>
            </a:r>
            <a:r>
              <a:rPr lang="en-US" sz="1100" dirty="0">
                <a:latin typeface="Verdana" panose="020B0604030504040204" pitchFamily="34" charset="0"/>
                <a:ea typeface="Verdana" panose="020B0604030504040204" pitchFamily="34" charset="0"/>
                <a:cs typeface="Arial"/>
              </a:rPr>
              <a:t>​</a:t>
            </a:r>
            <a:br>
              <a:rPr lang="en-US" sz="1100" dirty="0">
                <a:latin typeface="Verdana" panose="020B0604030504040204" pitchFamily="34" charset="0"/>
                <a:ea typeface="Verdana" panose="020B0604030504040204" pitchFamily="34" charset="0"/>
                <a:cs typeface="Arial"/>
              </a:rPr>
            </a:br>
            <a:endParaRPr lang="es-ES" sz="1100" dirty="0">
              <a:latin typeface="Verdana" panose="020B0604030504040204" pitchFamily="34" charset="0"/>
              <a:ea typeface="Verdana" panose="020B0604030504040204" pitchFamily="34" charset="0"/>
              <a:cs typeface="Arial" panose="020B0604020202020204"/>
            </a:endParaRPr>
          </a:p>
          <a:p>
            <a:pPr marL="285744" indent="-285744" defTabSz="609585">
              <a:buFont typeface="Arial"/>
              <a:buChar char="•"/>
            </a:pPr>
            <a:r>
              <a:rPr lang="es-CL" sz="1100" dirty="0">
                <a:latin typeface="Verdana" panose="020B0604030504040204" pitchFamily="34" charset="0"/>
                <a:ea typeface="Verdana" panose="020B0604030504040204" pitchFamily="34" charset="0"/>
                <a:cs typeface="Arial"/>
              </a:rPr>
              <a:t>Los precios consideran el uso de los equipos, suministros siempre disponibles, servicio de arriendo, mantenciones preventivas y correctivas, costo de transporte, distribución </a:t>
            </a:r>
            <a:br>
              <a:rPr lang="es-CL" sz="1100" dirty="0">
                <a:latin typeface="Verdana" panose="020B0604030504040204" pitchFamily="34" charset="0"/>
                <a:ea typeface="Verdana" panose="020B0604030504040204" pitchFamily="34" charset="0"/>
                <a:cs typeface="Arial"/>
              </a:rPr>
            </a:br>
            <a:r>
              <a:rPr lang="es-CL" sz="1100" dirty="0">
                <a:latin typeface="Verdana" panose="020B0604030504040204" pitchFamily="34" charset="0"/>
                <a:ea typeface="Verdana" panose="020B0604030504040204" pitchFamily="34" charset="0"/>
                <a:cs typeface="Arial"/>
              </a:rPr>
              <a:t>a nivel nacional.</a:t>
            </a:r>
            <a:r>
              <a:rPr lang="en-US" sz="1100" dirty="0">
                <a:latin typeface="Verdana" panose="020B0604030504040204" pitchFamily="34" charset="0"/>
                <a:ea typeface="Verdana" panose="020B0604030504040204" pitchFamily="34" charset="0"/>
                <a:cs typeface="Arial"/>
              </a:rPr>
              <a:t>​</a:t>
            </a:r>
          </a:p>
        </p:txBody>
      </p:sp>
      <p:sp>
        <p:nvSpPr>
          <p:cNvPr id="17" name="Título 16">
            <a:extLst>
              <a:ext uri="{FF2B5EF4-FFF2-40B4-BE49-F238E27FC236}">
                <a16:creationId xmlns:a16="http://schemas.microsoft.com/office/drawing/2014/main" id="{A3C4E969-A207-304C-3406-C1F4CC0459CE}"/>
              </a:ext>
            </a:extLst>
          </p:cNvPr>
          <p:cNvSpPr>
            <a:spLocks noGrp="1"/>
          </p:cNvSpPr>
          <p:nvPr>
            <p:ph type="title"/>
          </p:nvPr>
        </p:nvSpPr>
        <p:spPr/>
        <p:txBody>
          <a:bodyPr/>
          <a:lstStyle/>
          <a:p>
            <a:r>
              <a:rPr lang="es-ES" sz="3600" dirty="0">
                <a:latin typeface="Verdana"/>
                <a:ea typeface="Verdana"/>
              </a:rPr>
              <a:t>Servicio de Arriendo </a:t>
            </a:r>
            <a:br>
              <a:rPr lang="es-ES" sz="3600" dirty="0">
                <a:latin typeface="Verdana"/>
                <a:ea typeface="Verdana"/>
              </a:rPr>
            </a:br>
            <a:r>
              <a:rPr lang="es-ES" sz="3600" dirty="0">
                <a:latin typeface="Verdana"/>
                <a:ea typeface="Verdana"/>
              </a:rPr>
              <a:t>de Impresoras</a:t>
            </a:r>
            <a:endParaRPr lang="es-CL" sz="3600" dirty="0"/>
          </a:p>
        </p:txBody>
      </p:sp>
      <p:graphicFrame>
        <p:nvGraphicFramePr>
          <p:cNvPr id="2" name="Tabla 1">
            <a:extLst>
              <a:ext uri="{FF2B5EF4-FFF2-40B4-BE49-F238E27FC236}">
                <a16:creationId xmlns:a16="http://schemas.microsoft.com/office/drawing/2014/main" id="{27E4C646-F8D2-8E7E-E58E-035B35AC1047}"/>
              </a:ext>
            </a:extLst>
          </p:cNvPr>
          <p:cNvGraphicFramePr>
            <a:graphicFrameLocks noGrp="1"/>
          </p:cNvGraphicFramePr>
          <p:nvPr>
            <p:extLst>
              <p:ext uri="{D42A27DB-BD31-4B8C-83A1-F6EECF244321}">
                <p14:modId xmlns:p14="http://schemas.microsoft.com/office/powerpoint/2010/main" val="3826082434"/>
              </p:ext>
            </p:extLst>
          </p:nvPr>
        </p:nvGraphicFramePr>
        <p:xfrm>
          <a:off x="7431637" y="4102469"/>
          <a:ext cx="4293352" cy="1849350"/>
        </p:xfrm>
        <a:graphic>
          <a:graphicData uri="http://schemas.openxmlformats.org/drawingml/2006/table">
            <a:tbl>
              <a:tblPr firstRow="1" firstCol="1"/>
              <a:tblGrid>
                <a:gridCol w="1086444">
                  <a:extLst>
                    <a:ext uri="{9D8B030D-6E8A-4147-A177-3AD203B41FA5}">
                      <a16:colId xmlns:a16="http://schemas.microsoft.com/office/drawing/2014/main" val="1078114658"/>
                    </a:ext>
                  </a:extLst>
                </a:gridCol>
                <a:gridCol w="1035301">
                  <a:extLst>
                    <a:ext uri="{9D8B030D-6E8A-4147-A177-3AD203B41FA5}">
                      <a16:colId xmlns:a16="http://schemas.microsoft.com/office/drawing/2014/main" val="2037711150"/>
                    </a:ext>
                  </a:extLst>
                </a:gridCol>
                <a:gridCol w="876803">
                  <a:extLst>
                    <a:ext uri="{9D8B030D-6E8A-4147-A177-3AD203B41FA5}">
                      <a16:colId xmlns:a16="http://schemas.microsoft.com/office/drawing/2014/main" val="2124588808"/>
                    </a:ext>
                  </a:extLst>
                </a:gridCol>
                <a:gridCol w="1294804">
                  <a:extLst>
                    <a:ext uri="{9D8B030D-6E8A-4147-A177-3AD203B41FA5}">
                      <a16:colId xmlns:a16="http://schemas.microsoft.com/office/drawing/2014/main" val="1371110901"/>
                    </a:ext>
                  </a:extLst>
                </a:gridCol>
              </a:tblGrid>
              <a:tr h="331120">
                <a:tc>
                  <a:txBody>
                    <a:bodyPr/>
                    <a:lstStyle/>
                    <a:p>
                      <a:pPr algn="ctr">
                        <a:lnSpc>
                          <a:spcPct val="115000"/>
                        </a:lnSpc>
                      </a:pPr>
                      <a:endParaRPr lang="es-CL" sz="1050" b="1" dirty="0">
                        <a:solidFill>
                          <a:schemeClr val="bg2"/>
                        </a:solidFill>
                        <a:effectLst/>
                        <a:latin typeface="Verdana"/>
                        <a:ea typeface="Verdana"/>
                        <a:cs typeface="Arial"/>
                      </a:endParaRPr>
                    </a:p>
                  </a:txBody>
                  <a:tcPr marL="68580" marR="68580" marT="0" marB="0" anchor="ctr">
                    <a:lnL w="0" cap="flat" cmpd="sng" algn="ctr">
                      <a:noFill/>
                      <a:prstDash val="solid"/>
                      <a:round/>
                      <a:headEnd type="none" w="med" len="med"/>
                      <a:tailEnd type="none" w="med" len="med"/>
                    </a:lnL>
                    <a:lnR w="0" cap="flat" cmpd="sng" algn="ctr">
                      <a:noFill/>
                      <a:prstDash val="solid"/>
                      <a:round/>
                      <a:headEnd type="none" w="med" len="med"/>
                      <a:tailEnd type="none" w="med" len="med"/>
                    </a:lnR>
                    <a:lnT w="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14999"/>
                        </a:lnSpc>
                        <a:buNone/>
                      </a:pPr>
                      <a:endParaRPr lang="es-CL" sz="1050" b="1" dirty="0">
                        <a:solidFill>
                          <a:schemeClr val="bg2"/>
                        </a:solidFill>
                        <a:effectLst/>
                        <a:latin typeface="Verdana"/>
                        <a:ea typeface="Verdana"/>
                        <a:cs typeface="Arial"/>
                      </a:endParaRPr>
                    </a:p>
                  </a:txBody>
                  <a:tcPr marL="68580" marR="68580" marT="0" marB="0" anchor="ctr">
                    <a:lnL w="0">
                      <a:noFill/>
                    </a:lnL>
                    <a:lnR w="0">
                      <a:noFill/>
                    </a:lnR>
                    <a:lnT w="0">
                      <a:noFill/>
                    </a:lnT>
                    <a:lnB w="12700">
                      <a:solidFill>
                        <a:schemeClr val="tx1"/>
                      </a:solidFill>
                    </a:lnB>
                    <a:solidFill>
                      <a:schemeClr val="bg1">
                        <a:lumMod val="95000"/>
                      </a:schemeClr>
                    </a:solidFill>
                  </a:tcPr>
                </a:tc>
                <a:tc>
                  <a:txBody>
                    <a:bodyPr/>
                    <a:lstStyle/>
                    <a:p>
                      <a:pPr lvl="0" algn="ctr">
                        <a:lnSpc>
                          <a:spcPct val="114999"/>
                        </a:lnSpc>
                        <a:buNone/>
                      </a:pPr>
                      <a:r>
                        <a:rPr lang="es-CL" sz="1050" b="1" i="0" u="none" strike="noStrike" noProof="0" dirty="0">
                          <a:solidFill>
                            <a:schemeClr val="bg1"/>
                          </a:solidFill>
                          <a:effectLst/>
                          <a:latin typeface="Verdana"/>
                        </a:rPr>
                        <a:t>Costo fijo</a:t>
                      </a:r>
                    </a:p>
                  </a:txBody>
                  <a:tcPr marL="68580" marR="68580" marT="0" marB="0" anchor="ctr">
                    <a:lnL w="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lvl="0" algn="ctr">
                        <a:lnSpc>
                          <a:spcPct val="114999"/>
                        </a:lnSpc>
                        <a:buNone/>
                      </a:pPr>
                      <a:r>
                        <a:rPr lang="es-CL" sz="1050" b="1" i="0" u="none" strike="noStrike" noProof="0" dirty="0">
                          <a:solidFill>
                            <a:schemeClr val="bg1"/>
                          </a:solidFill>
                          <a:effectLst/>
                          <a:latin typeface="Verdana"/>
                        </a:rPr>
                        <a:t>Costo variable</a:t>
                      </a:r>
                    </a:p>
                  </a:txBody>
                  <a:tcPr marL="68580" marR="68580" marT="0"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solidFill>
                      <a:schemeClr val="tx1">
                        <a:lumMod val="75000"/>
                        <a:lumOff val="25000"/>
                      </a:schemeClr>
                    </a:solidFill>
                  </a:tcPr>
                </a:tc>
                <a:extLst>
                  <a:ext uri="{0D108BD9-81ED-4DB2-BD59-A6C34878D82A}">
                    <a16:rowId xmlns:a16="http://schemas.microsoft.com/office/drawing/2014/main" val="326145355"/>
                  </a:ext>
                </a:extLst>
              </a:tr>
              <a:tr h="215948">
                <a:tc rowSpan="2">
                  <a:txBody>
                    <a:bodyPr/>
                    <a:lstStyle/>
                    <a:p>
                      <a:pPr algn="ctr">
                        <a:lnSpc>
                          <a:spcPct val="100000"/>
                        </a:lnSpc>
                      </a:pPr>
                      <a:r>
                        <a:rPr lang="es-CL" sz="1050" b="1" dirty="0">
                          <a:solidFill>
                            <a:schemeClr val="tx1"/>
                          </a:solidFill>
                          <a:effectLst/>
                          <a:latin typeface="Verdana"/>
                          <a:ea typeface="Verdana"/>
                          <a:cs typeface="Arial"/>
                        </a:rPr>
                        <a:t>Equipo blanco y negro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lvl="0" algn="ctr">
                        <a:lnSpc>
                          <a:spcPct val="100000"/>
                        </a:lnSpc>
                        <a:buNone/>
                      </a:pPr>
                      <a:r>
                        <a:rPr lang="es-CL" sz="1050" b="1">
                          <a:solidFill>
                            <a:schemeClr val="tx1"/>
                          </a:solidFill>
                          <a:effectLst/>
                          <a:latin typeface="Verdana"/>
                          <a:ea typeface="Verdana"/>
                          <a:cs typeface="Arial"/>
                        </a:rPr>
                        <a:t>Bandeja 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chemeClr val="bg1">
                        <a:lumMod val="85000"/>
                      </a:schemeClr>
                    </a:solidFill>
                  </a:tcPr>
                </a:tc>
                <a:tc>
                  <a:txBody>
                    <a:bodyPr/>
                    <a:lstStyle/>
                    <a:p>
                      <a:pPr lvl="0" algn="ctr">
                        <a:lnSpc>
                          <a:spcPct val="100000"/>
                        </a:lnSpc>
                        <a:spcBef>
                          <a:spcPts val="0"/>
                        </a:spcBef>
                        <a:spcAft>
                          <a:spcPts val="0"/>
                        </a:spcAft>
                        <a:buNone/>
                      </a:pPr>
                      <a:r>
                        <a:rPr lang="es-CL" sz="1050" b="1" i="0" u="none" strike="noStrike" kern="1200" noProof="0">
                          <a:solidFill>
                            <a:schemeClr val="tx1"/>
                          </a:solidFill>
                          <a:effectLst/>
                          <a:latin typeface="Verdana"/>
                        </a:rPr>
                        <a:t>59 USD</a:t>
                      </a:r>
                      <a:endParaRPr lang="es-CL" sz="1050" b="0" i="0" u="none" strike="noStrike" kern="1200" noProof="0">
                        <a:solidFill>
                          <a:schemeClr val="tx1"/>
                        </a:solidFill>
                        <a:effectLst/>
                        <a:latin typeface="Verdan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gn="ctr">
                        <a:lnSpc>
                          <a:spcPct val="100000"/>
                        </a:lnSpc>
                        <a:buNone/>
                      </a:pPr>
                      <a:endParaRPr lang="es-CL" sz="1050" kern="1200" dirty="0">
                        <a:solidFill>
                          <a:schemeClr val="tx1"/>
                        </a:solidFill>
                        <a:effectLst/>
                        <a:latin typeface="Verdana"/>
                        <a:ea typeface="Verdan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7847164"/>
                  </a:ext>
                </a:extLst>
              </a:tr>
              <a:tr h="271732">
                <a:tc vMerge="1">
                  <a:txBody>
                    <a:bodyPr/>
                    <a:lstStyle/>
                    <a:p>
                      <a:endParaRPr lang="es-E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lvl="0" algn="ctr">
                        <a:lnSpc>
                          <a:spcPct val="100000"/>
                        </a:lnSpc>
                        <a:buNone/>
                      </a:pPr>
                      <a:r>
                        <a:rPr lang="es-CL" sz="1050" b="1" dirty="0">
                          <a:solidFill>
                            <a:schemeClr val="tx1"/>
                          </a:solidFill>
                          <a:effectLst/>
                          <a:latin typeface="Verdana"/>
                          <a:ea typeface="Verdana"/>
                          <a:cs typeface="Arial"/>
                        </a:rPr>
                        <a:t>Bandeja 2</a:t>
                      </a:r>
                    </a:p>
                  </a:txBody>
                  <a:tcPr marL="68580" marR="68580" marT="0" marB="0" anchor="ctr">
                    <a:lnL w="12700">
                      <a:solidFill>
                        <a:schemeClr val="tx1"/>
                      </a:solidFill>
                    </a:lnL>
                    <a:lnR w="12700">
                      <a:solidFill>
                        <a:srgbClr val="000000"/>
                      </a:solidFill>
                    </a:lnR>
                    <a:lnT w="12700">
                      <a:solidFill>
                        <a:schemeClr val="tx1"/>
                      </a:solidFill>
                    </a:lnT>
                    <a:lnB w="12700">
                      <a:solidFill>
                        <a:schemeClr val="tx1"/>
                      </a:solidFill>
                    </a:lnB>
                    <a:solidFill>
                      <a:schemeClr val="bg1">
                        <a:lumMod val="85000"/>
                      </a:schemeClr>
                    </a:solidFill>
                  </a:tcPr>
                </a:tc>
                <a:tc>
                  <a:txBody>
                    <a:bodyPr/>
                    <a:lstStyle/>
                    <a:p>
                      <a:pPr lvl="0" algn="ctr">
                        <a:lnSpc>
                          <a:spcPct val="100000"/>
                        </a:lnSpc>
                        <a:buNone/>
                      </a:pPr>
                      <a:r>
                        <a:rPr lang="es-CL" sz="1050" b="1" i="0" u="none" strike="noStrike" kern="1200" noProof="0" dirty="0">
                          <a:solidFill>
                            <a:schemeClr val="tx1"/>
                          </a:solidFill>
                          <a:effectLst/>
                          <a:latin typeface="Verdana"/>
                        </a:rPr>
                        <a:t>67 USD</a:t>
                      </a:r>
                      <a:r>
                        <a:rPr lang="es-CL" sz="1050" b="0" i="0" u="none" strike="noStrike" kern="1200" noProof="0" dirty="0">
                          <a:solidFill>
                            <a:schemeClr val="tx1"/>
                          </a:solidFill>
                          <a:effectLst/>
                          <a:latin typeface="Verdana"/>
                        </a:rPr>
                        <a:t> </a:t>
                      </a:r>
                      <a:endParaRPr lang="es-ES" sz="1050" dirty="0">
                        <a:solidFill>
                          <a:schemeClr val="tx1"/>
                        </a:solidFill>
                        <a:latin typeface="Verdan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buNone/>
                      </a:pPr>
                      <a:endParaRPr lang="es-CL" sz="1050" kern="1200" dirty="0">
                        <a:solidFill>
                          <a:schemeClr val="tx1"/>
                        </a:solidFill>
                        <a:effectLst/>
                        <a:latin typeface="Verdana"/>
                        <a:ea typeface="Verdana"/>
                        <a:cs typeface="+mn-cs"/>
                      </a:endParaRPr>
                    </a:p>
                  </a:txBody>
                  <a:tcPr marL="68580" marR="68580" marT="0"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chemeClr val="tx1"/>
                      </a:solidFill>
                    </a:lnB>
                  </a:tcPr>
                </a:tc>
                <a:extLst>
                  <a:ext uri="{0D108BD9-81ED-4DB2-BD59-A6C34878D82A}">
                    <a16:rowId xmlns:a16="http://schemas.microsoft.com/office/drawing/2014/main" val="2408732418"/>
                  </a:ext>
                </a:extLst>
              </a:tr>
              <a:tr h="201551">
                <a:tc rowSpan="2">
                  <a:txBody>
                    <a:bodyPr/>
                    <a:lstStyle/>
                    <a:p>
                      <a:pPr algn="ctr">
                        <a:lnSpc>
                          <a:spcPct val="100000"/>
                        </a:lnSpc>
                      </a:pPr>
                      <a:r>
                        <a:rPr lang="es-CL" sz="1050" b="1">
                          <a:solidFill>
                            <a:schemeClr val="tx1"/>
                          </a:solidFill>
                          <a:effectLst/>
                          <a:latin typeface="Verdana"/>
                          <a:ea typeface="Verdana"/>
                          <a:cs typeface="Cambria" panose="02040503050406030204" pitchFamily="18" charset="0"/>
                        </a:rPr>
                        <a:t>Equipo Color</a:t>
                      </a:r>
                      <a:endParaRPr lang="es-CL" sz="1050" b="1">
                        <a:solidFill>
                          <a:schemeClr val="tx1"/>
                        </a:solidFill>
                        <a:effectLst/>
                        <a:latin typeface="Verdana"/>
                        <a:ea typeface="Verdana"/>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lvl="0" algn="ctr">
                        <a:lnSpc>
                          <a:spcPct val="100000"/>
                        </a:lnSpc>
                        <a:buNone/>
                      </a:pPr>
                      <a:r>
                        <a:rPr lang="es-CL" sz="1050" b="1">
                          <a:solidFill>
                            <a:schemeClr val="tx1"/>
                          </a:solidFill>
                          <a:effectLst/>
                          <a:latin typeface="Verdana"/>
                          <a:ea typeface="Verdana"/>
                          <a:cs typeface="Arial"/>
                        </a:rPr>
                        <a:t>Bandeja 1</a:t>
                      </a:r>
                    </a:p>
                  </a:txBody>
                  <a:tcPr marL="68580" marR="68580" marT="0" marB="0"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lvl="0" algn="ctr">
                        <a:lnSpc>
                          <a:spcPct val="100000"/>
                        </a:lnSpc>
                        <a:buNone/>
                      </a:pPr>
                      <a:r>
                        <a:rPr lang="es-CL" sz="1050" b="1" i="0" u="none" strike="noStrike" kern="1200" noProof="0">
                          <a:solidFill>
                            <a:schemeClr val="tx1"/>
                          </a:solidFill>
                          <a:effectLst/>
                          <a:latin typeface="Verdana"/>
                        </a:rPr>
                        <a:t>66 USD</a:t>
                      </a:r>
                      <a:endParaRPr lang="es-ES" sz="1050">
                        <a:solidFill>
                          <a:schemeClr val="tx1"/>
                        </a:solidFill>
                        <a:latin typeface="Verdan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buNone/>
                      </a:pPr>
                      <a:endParaRPr lang="es-CL" sz="1050" kern="1200">
                        <a:solidFill>
                          <a:schemeClr val="tx1"/>
                        </a:solidFill>
                        <a:effectLst/>
                        <a:latin typeface="Verdana"/>
                        <a:ea typeface="Verdana"/>
                        <a:cs typeface="+mn-cs"/>
                      </a:endParaRPr>
                    </a:p>
                  </a:txBody>
                  <a:tcPr marL="68580" marR="68580" marT="0" marB="0" anchor="ctr">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1871399"/>
                  </a:ext>
                </a:extLst>
              </a:tr>
              <a:tr h="325120">
                <a:tc vMerge="1">
                  <a:txBody>
                    <a:bodyPr/>
                    <a:lstStyle/>
                    <a:p>
                      <a:endParaRPr lang="es-ES"/>
                    </a:p>
                  </a:txBody>
                  <a:tcPr marL="68580" marR="68580" marT="0" marB="0"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D9D9D9"/>
                    </a:solidFill>
                  </a:tcPr>
                </a:tc>
                <a:tc>
                  <a:txBody>
                    <a:bodyPr/>
                    <a:lstStyle/>
                    <a:p>
                      <a:pPr lvl="0" algn="ctr">
                        <a:lnSpc>
                          <a:spcPct val="100000"/>
                        </a:lnSpc>
                        <a:buNone/>
                      </a:pPr>
                      <a:r>
                        <a:rPr lang="es-CL" sz="1050" b="1" dirty="0">
                          <a:solidFill>
                            <a:schemeClr val="tx1"/>
                          </a:solidFill>
                          <a:effectLst/>
                          <a:latin typeface="Verdana"/>
                          <a:ea typeface="Verdana"/>
                          <a:cs typeface="Arial"/>
                        </a:rPr>
                        <a:t>Bandeja2</a:t>
                      </a:r>
                    </a:p>
                  </a:txBody>
                  <a:tcPr marL="68580" marR="68580" marT="0" marB="0"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lvl="0" algn="ctr">
                        <a:lnSpc>
                          <a:spcPct val="100000"/>
                        </a:lnSpc>
                        <a:spcBef>
                          <a:spcPts val="0"/>
                        </a:spcBef>
                        <a:spcAft>
                          <a:spcPts val="0"/>
                        </a:spcAft>
                        <a:buNone/>
                      </a:pPr>
                      <a:r>
                        <a:rPr lang="es-CL" sz="1050" b="1" i="0" u="none" strike="noStrike" kern="1200" noProof="0">
                          <a:solidFill>
                            <a:schemeClr val="tx1"/>
                          </a:solidFill>
                          <a:effectLst/>
                          <a:latin typeface="Verdana"/>
                        </a:rPr>
                        <a:t>74 USD</a:t>
                      </a:r>
                      <a:r>
                        <a:rPr lang="es-CL" sz="1050" b="0" i="0" u="none" strike="noStrike" kern="1200" noProof="0">
                          <a:solidFill>
                            <a:schemeClr val="tx1"/>
                          </a:solidFill>
                          <a:effectLst/>
                          <a:latin typeface="Verdana"/>
                        </a:rPr>
                        <a:t> </a:t>
                      </a:r>
                    </a:p>
                    <a:p>
                      <a:pPr lvl="0" algn="ctr">
                        <a:lnSpc>
                          <a:spcPct val="100000"/>
                        </a:lnSpc>
                        <a:buNone/>
                      </a:pPr>
                      <a:endParaRPr lang="es-CL" sz="1050" kern="1200">
                        <a:solidFill>
                          <a:schemeClr val="tx1"/>
                        </a:solidFill>
                        <a:effectLst/>
                        <a:latin typeface="Verdana"/>
                        <a:ea typeface="Verdana"/>
                        <a:cs typeface="+mn-cs"/>
                      </a:endParaRPr>
                    </a:p>
                  </a:txBody>
                  <a:tcPr marL="68580" marR="68580" marT="0" marB="0"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tcPr>
                </a:tc>
                <a:tc>
                  <a:txBody>
                    <a:bodyPr/>
                    <a:lstStyle/>
                    <a:p>
                      <a:pPr lvl="0" algn="just">
                        <a:lnSpc>
                          <a:spcPct val="100000"/>
                        </a:lnSpc>
                        <a:spcBef>
                          <a:spcPts val="0"/>
                        </a:spcBef>
                        <a:spcAft>
                          <a:spcPts val="0"/>
                        </a:spcAft>
                        <a:buNone/>
                      </a:pPr>
                      <a:endParaRPr lang="es-CL" sz="1050" b="0" i="0" u="none" strike="noStrike" kern="1200" noProof="0">
                        <a:solidFill>
                          <a:schemeClr val="tx1"/>
                        </a:solidFill>
                        <a:effectLst/>
                        <a:latin typeface="Verdana"/>
                      </a:endParaRPr>
                    </a:p>
                    <a:p>
                      <a:pPr lvl="0" algn="ctr">
                        <a:lnSpc>
                          <a:spcPct val="100000"/>
                        </a:lnSpc>
                        <a:buNone/>
                      </a:pPr>
                      <a:endParaRPr lang="es-CL" sz="1050" kern="1200">
                        <a:solidFill>
                          <a:schemeClr val="tx1"/>
                        </a:solidFill>
                        <a:effectLst/>
                        <a:latin typeface="Verdana"/>
                        <a:ea typeface="Verdana"/>
                        <a:cs typeface="+mn-cs"/>
                      </a:endParaRPr>
                    </a:p>
                  </a:txBody>
                  <a:tcPr marL="68580" marR="68580" marT="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4707402"/>
                  </a:ext>
                </a:extLst>
              </a:tr>
              <a:tr h="287931">
                <a:tc gridSpan="2">
                  <a:txBody>
                    <a:bodyPr/>
                    <a:lstStyle/>
                    <a:p>
                      <a:pPr lvl="0" algn="ctr">
                        <a:lnSpc>
                          <a:spcPct val="100000"/>
                        </a:lnSpc>
                        <a:buNone/>
                      </a:pPr>
                      <a:r>
                        <a:rPr lang="es-CL" sz="1050" b="1" dirty="0">
                          <a:solidFill>
                            <a:schemeClr val="tx1"/>
                          </a:solidFill>
                          <a:effectLst/>
                          <a:latin typeface="Verdana"/>
                          <a:ea typeface="Verdana"/>
                          <a:cs typeface="Arial"/>
                        </a:rPr>
                        <a:t>Por hoja blanco y negro</a:t>
                      </a:r>
                    </a:p>
                  </a:txBody>
                  <a:tcPr marL="68580" marR="68580" marT="0" marB="0"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s-ES"/>
                    </a:p>
                  </a:txBody>
                  <a:tcPr marL="68580" marR="68580" marT="0" marB="0"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D9D9D9"/>
                    </a:solidFill>
                  </a:tcPr>
                </a:tc>
                <a:tc>
                  <a:txBody>
                    <a:bodyPr/>
                    <a:lstStyle/>
                    <a:p>
                      <a:pPr lvl="0" algn="ctr">
                        <a:lnSpc>
                          <a:spcPct val="100000"/>
                        </a:lnSpc>
                        <a:buNone/>
                      </a:pPr>
                      <a:endParaRPr lang="es-CL" sz="1050" kern="1200" dirty="0">
                        <a:solidFill>
                          <a:schemeClr val="tx1"/>
                        </a:solidFill>
                        <a:effectLst/>
                        <a:latin typeface="Verdana"/>
                        <a:ea typeface="Verdana"/>
                        <a:cs typeface="+mn-cs"/>
                      </a:endParaRPr>
                    </a:p>
                  </a:txBody>
                  <a:tcPr marL="68580" marR="68580" marT="0" marB="0"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tcPr>
                </a:tc>
                <a:tc>
                  <a:txBody>
                    <a:bodyPr/>
                    <a:lstStyle/>
                    <a:p>
                      <a:pPr lvl="0" algn="ctr">
                        <a:lnSpc>
                          <a:spcPct val="100000"/>
                        </a:lnSpc>
                        <a:buNone/>
                      </a:pPr>
                      <a:r>
                        <a:rPr lang="es-CL" sz="1050" b="1" i="0" u="none" strike="noStrike" kern="1200" noProof="0">
                          <a:solidFill>
                            <a:schemeClr val="tx1"/>
                          </a:solidFill>
                          <a:effectLst/>
                          <a:latin typeface="Verdana"/>
                        </a:rPr>
                        <a:t>0,016184 USD</a:t>
                      </a:r>
                      <a:r>
                        <a:rPr lang="es-CL" sz="1050" b="0" i="0" u="none" strike="noStrike" kern="1200" noProof="0">
                          <a:solidFill>
                            <a:schemeClr val="tx1"/>
                          </a:solidFill>
                          <a:effectLst/>
                          <a:latin typeface="Verdana"/>
                        </a:rPr>
                        <a:t> </a:t>
                      </a:r>
                      <a:endParaRPr lang="es-ES" sz="105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6285687"/>
                  </a:ext>
                </a:extLst>
              </a:tr>
              <a:tr h="215948">
                <a:tc gridSpan="2">
                  <a:txBody>
                    <a:bodyPr/>
                    <a:lstStyle/>
                    <a:p>
                      <a:pPr lvl="0" algn="ctr">
                        <a:lnSpc>
                          <a:spcPct val="100000"/>
                        </a:lnSpc>
                        <a:buNone/>
                      </a:pPr>
                      <a:r>
                        <a:rPr lang="es-CL" sz="1050" b="1" dirty="0">
                          <a:solidFill>
                            <a:schemeClr val="tx1"/>
                          </a:solidFill>
                          <a:effectLst/>
                          <a:latin typeface="Verdana"/>
                          <a:ea typeface="Verdana"/>
                          <a:cs typeface="Arial"/>
                        </a:rPr>
                        <a:t>Por hoja color</a:t>
                      </a:r>
                    </a:p>
                  </a:txBody>
                  <a:tcPr marL="68580" marR="68580" marT="0" marB="0" anchor="ctr">
                    <a:lnL w="12700">
                      <a:solidFill>
                        <a:schemeClr val="tx1"/>
                      </a:solidFill>
                    </a:lnL>
                    <a:lnR w="12700">
                      <a:solidFill>
                        <a:schemeClr val="tx1"/>
                      </a:solidFill>
                    </a:lnR>
                    <a:lnT w="12700">
                      <a:solidFill>
                        <a:schemeClr val="tx1"/>
                      </a:solidFill>
                    </a:lnT>
                    <a:lnB w="12700">
                      <a:solidFill>
                        <a:schemeClr val="tx1"/>
                      </a:solidFill>
                    </a:lnB>
                    <a:solidFill>
                      <a:schemeClr val="bg1">
                        <a:lumMod val="85000"/>
                      </a:schemeClr>
                    </a:solidFill>
                  </a:tcPr>
                </a:tc>
                <a:tc hMerge="1">
                  <a:txBody>
                    <a:bodyPr/>
                    <a:lstStyle/>
                    <a:p>
                      <a:endParaRPr lang="es-ES"/>
                    </a:p>
                  </a:txBody>
                  <a:tcPr marL="68580" marR="68580" marT="0" marB="0" anchor="ctr">
                    <a:lnL w="12700">
                      <a:solidFill>
                        <a:schemeClr val="tx1"/>
                      </a:solidFill>
                    </a:lnL>
                    <a:lnR w="12700">
                      <a:solidFill>
                        <a:schemeClr val="tx1"/>
                      </a:solidFill>
                    </a:lnR>
                    <a:lnT w="12700">
                      <a:solidFill>
                        <a:schemeClr val="tx1"/>
                      </a:solidFill>
                    </a:lnT>
                    <a:lnB w="12700">
                      <a:solidFill>
                        <a:schemeClr val="tx1"/>
                      </a:solidFill>
                    </a:lnB>
                    <a:solidFill>
                      <a:srgbClr val="D9D9D9"/>
                    </a:solidFill>
                  </a:tcPr>
                </a:tc>
                <a:tc>
                  <a:txBody>
                    <a:bodyPr/>
                    <a:lstStyle/>
                    <a:p>
                      <a:pPr lvl="0" algn="ctr">
                        <a:lnSpc>
                          <a:spcPct val="100000"/>
                        </a:lnSpc>
                        <a:buNone/>
                      </a:pPr>
                      <a:endParaRPr lang="es-CL" sz="1050" kern="1200">
                        <a:solidFill>
                          <a:schemeClr val="tx1"/>
                        </a:solidFill>
                        <a:effectLst/>
                        <a:latin typeface="Verdana"/>
                        <a:ea typeface="Verdana"/>
                        <a:cs typeface="+mn-cs"/>
                      </a:endParaRPr>
                    </a:p>
                  </a:txBody>
                  <a:tcPr marL="68580" marR="68580" marT="0" marB="0"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lgn="ctr">
                        <a:lnSpc>
                          <a:spcPct val="100000"/>
                        </a:lnSpc>
                        <a:buNone/>
                      </a:pPr>
                      <a:r>
                        <a:rPr lang="es-CL" sz="1050" b="1" i="0" u="none" strike="noStrike" kern="1200" noProof="0" dirty="0">
                          <a:solidFill>
                            <a:schemeClr val="tx1"/>
                          </a:solidFill>
                          <a:effectLst/>
                          <a:latin typeface="Verdana"/>
                        </a:rPr>
                        <a:t>0,057266 USD</a:t>
                      </a:r>
                      <a:endParaRPr lang="es-ES" sz="1050"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tcPr>
                </a:tc>
                <a:extLst>
                  <a:ext uri="{0D108BD9-81ED-4DB2-BD59-A6C34878D82A}">
                    <a16:rowId xmlns:a16="http://schemas.microsoft.com/office/drawing/2014/main" val="250172337"/>
                  </a:ext>
                </a:extLst>
              </a:tr>
            </a:tbl>
          </a:graphicData>
        </a:graphic>
      </p:graphicFrame>
    </p:spTree>
    <p:extLst>
      <p:ext uri="{BB962C8B-B14F-4D97-AF65-F5344CB8AC3E}">
        <p14:creationId xmlns:p14="http://schemas.microsoft.com/office/powerpoint/2010/main" val="73858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17B19-F4D4-C9BE-1E3A-968DB54485E0}"/>
              </a:ext>
            </a:extLst>
          </p:cNvPr>
          <p:cNvSpPr>
            <a:spLocks noGrp="1"/>
          </p:cNvSpPr>
          <p:nvPr>
            <p:ph type="title"/>
          </p:nvPr>
        </p:nvSpPr>
        <p:spPr/>
        <p:txBody>
          <a:bodyPr/>
          <a:lstStyle/>
          <a:p>
            <a:pPr defTabSz="914377"/>
            <a:r>
              <a:rPr lang="es-ES" sz="3600" dirty="0">
                <a:solidFill>
                  <a:prstClr val="black"/>
                </a:solidFill>
                <a:latin typeface="Verdana"/>
                <a:ea typeface="Verdana"/>
              </a:rPr>
              <a:t>Servicio de Arriendo</a:t>
            </a:r>
            <a:br>
              <a:rPr lang="es-ES" sz="3600" dirty="0">
                <a:solidFill>
                  <a:prstClr val="black"/>
                </a:solidFill>
                <a:latin typeface="Verdana"/>
                <a:ea typeface="Verdana"/>
              </a:rPr>
            </a:br>
            <a:r>
              <a:rPr lang="es-ES" sz="3600" dirty="0">
                <a:solidFill>
                  <a:prstClr val="black"/>
                </a:solidFill>
                <a:latin typeface="Verdana"/>
                <a:ea typeface="Verdana"/>
              </a:rPr>
              <a:t>de Impresoras</a:t>
            </a:r>
            <a:endParaRPr lang="es-ES_tradnl" sz="3600" dirty="0">
              <a:solidFill>
                <a:prstClr val="black"/>
              </a:solidFill>
              <a:latin typeface="Verdana"/>
              <a:ea typeface="Verdana"/>
            </a:endParaRPr>
          </a:p>
        </p:txBody>
      </p:sp>
      <p:sp>
        <p:nvSpPr>
          <p:cNvPr id="11" name="CuadroTexto 10">
            <a:extLst>
              <a:ext uri="{FF2B5EF4-FFF2-40B4-BE49-F238E27FC236}">
                <a16:creationId xmlns:a16="http://schemas.microsoft.com/office/drawing/2014/main" id="{F4674EC4-9E5C-C6C7-EB5E-BF1DD00D1A3A}"/>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DC622E9B-AC71-44D6-F0EA-D8EE04AF29F3}"/>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Rectángulo 3">
            <a:extLst>
              <a:ext uri="{FF2B5EF4-FFF2-40B4-BE49-F238E27FC236}">
                <a16:creationId xmlns:a16="http://schemas.microsoft.com/office/drawing/2014/main" id="{89FC8228-9FBC-0DC7-7D56-BAAE8B3353F8}"/>
              </a:ext>
            </a:extLst>
          </p:cNvPr>
          <p:cNvSpPr/>
          <p:nvPr/>
        </p:nvSpPr>
        <p:spPr>
          <a:xfrm>
            <a:off x="0" y="1898356"/>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5" name="Rectángulo 4">
            <a:extLst>
              <a:ext uri="{FF2B5EF4-FFF2-40B4-BE49-F238E27FC236}">
                <a16:creationId xmlns:a16="http://schemas.microsoft.com/office/drawing/2014/main" id="{8699C191-BD87-A2BB-8231-22BB6D02B6EF}"/>
              </a:ext>
            </a:extLst>
          </p:cNvPr>
          <p:cNvSpPr/>
          <p:nvPr/>
        </p:nvSpPr>
        <p:spPr>
          <a:xfrm>
            <a:off x="468891" y="1898356"/>
            <a:ext cx="5627109"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rgbClr val="FFFFFF"/>
              </a:solidFill>
              <a:effectLst/>
              <a:uLnTx/>
              <a:uFillTx/>
              <a:latin typeface="Trebuchet MS" panose="020B0603020202020204"/>
              <a:ea typeface="+mn-ea"/>
              <a:cs typeface="+mn-cs"/>
            </a:endParaRPr>
          </a:p>
        </p:txBody>
      </p:sp>
      <p:sp>
        <p:nvSpPr>
          <p:cNvPr id="6" name="CuadroTexto 1">
            <a:extLst>
              <a:ext uri="{FF2B5EF4-FFF2-40B4-BE49-F238E27FC236}">
                <a16:creationId xmlns:a16="http://schemas.microsoft.com/office/drawing/2014/main" id="{AD050A4B-4E9D-C3DC-80FD-BB75002C35A4}"/>
              </a:ext>
            </a:extLst>
          </p:cNvPr>
          <p:cNvSpPr txBox="1"/>
          <p:nvPr/>
        </p:nvSpPr>
        <p:spPr>
          <a:xfrm>
            <a:off x="2547914" y="1907812"/>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2021</a:t>
            </a:r>
          </a:p>
        </p:txBody>
      </p:sp>
      <p:sp>
        <p:nvSpPr>
          <p:cNvPr id="7" name="Rectángulo 6">
            <a:extLst>
              <a:ext uri="{FF2B5EF4-FFF2-40B4-BE49-F238E27FC236}">
                <a16:creationId xmlns:a16="http://schemas.microsoft.com/office/drawing/2014/main" id="{B875D320-9414-B5A6-8660-352AEFDA973B}"/>
              </a:ext>
            </a:extLst>
          </p:cNvPr>
          <p:cNvSpPr/>
          <p:nvPr/>
        </p:nvSpPr>
        <p:spPr>
          <a:xfrm>
            <a:off x="6282883" y="1898356"/>
            <a:ext cx="5627109"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8" name="CuadroTexto 1">
            <a:extLst>
              <a:ext uri="{FF2B5EF4-FFF2-40B4-BE49-F238E27FC236}">
                <a16:creationId xmlns:a16="http://schemas.microsoft.com/office/drawing/2014/main" id="{7C3E4420-A151-4521-0739-E076B5AC7187}"/>
              </a:ext>
            </a:extLst>
          </p:cNvPr>
          <p:cNvSpPr txBox="1"/>
          <p:nvPr/>
        </p:nvSpPr>
        <p:spPr>
          <a:xfrm>
            <a:off x="8361906" y="1907812"/>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2022</a:t>
            </a:r>
          </a:p>
        </p:txBody>
      </p:sp>
      <p:sp>
        <p:nvSpPr>
          <p:cNvPr id="9" name="Rectángulo 8">
            <a:extLst>
              <a:ext uri="{FF2B5EF4-FFF2-40B4-BE49-F238E27FC236}">
                <a16:creationId xmlns:a16="http://schemas.microsoft.com/office/drawing/2014/main" id="{3D0A6396-9FD2-82DA-861E-8B342FA2D67B}"/>
              </a:ext>
            </a:extLst>
          </p:cNvPr>
          <p:cNvSpPr/>
          <p:nvPr/>
        </p:nvSpPr>
        <p:spPr>
          <a:xfrm>
            <a:off x="0" y="2360825"/>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3" name="Rectángulo 22">
            <a:extLst>
              <a:ext uri="{FF2B5EF4-FFF2-40B4-BE49-F238E27FC236}">
                <a16:creationId xmlns:a16="http://schemas.microsoft.com/office/drawing/2014/main" id="{06A01B38-2F85-41D0-6B09-21F2A43D6A4D}"/>
              </a:ext>
            </a:extLst>
          </p:cNvPr>
          <p:cNvSpPr/>
          <p:nvPr/>
        </p:nvSpPr>
        <p:spPr>
          <a:xfrm>
            <a:off x="3340844" y="2360825"/>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4" name="CuadroTexto 1">
            <a:extLst>
              <a:ext uri="{FF2B5EF4-FFF2-40B4-BE49-F238E27FC236}">
                <a16:creationId xmlns:a16="http://schemas.microsoft.com/office/drawing/2014/main" id="{9DE2FE60-4550-23A2-216C-E62F22E2A49D}"/>
              </a:ext>
            </a:extLst>
          </p:cNvPr>
          <p:cNvSpPr txBox="1"/>
          <p:nvPr/>
        </p:nvSpPr>
        <p:spPr>
          <a:xfrm>
            <a:off x="3442451" y="2360121"/>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2do Semestre</a:t>
            </a:r>
          </a:p>
        </p:txBody>
      </p:sp>
      <p:sp>
        <p:nvSpPr>
          <p:cNvPr id="25" name="Rectángulo 24">
            <a:extLst>
              <a:ext uri="{FF2B5EF4-FFF2-40B4-BE49-F238E27FC236}">
                <a16:creationId xmlns:a16="http://schemas.microsoft.com/office/drawing/2014/main" id="{F9A85D75-4E53-D671-D1BE-24FE026F3083}"/>
              </a:ext>
            </a:extLst>
          </p:cNvPr>
          <p:cNvSpPr/>
          <p:nvPr/>
        </p:nvSpPr>
        <p:spPr>
          <a:xfrm>
            <a:off x="6277803" y="2360825"/>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6" name="CuadroTexto 1">
            <a:extLst>
              <a:ext uri="{FF2B5EF4-FFF2-40B4-BE49-F238E27FC236}">
                <a16:creationId xmlns:a16="http://schemas.microsoft.com/office/drawing/2014/main" id="{0B22D338-2B7C-FB56-CC11-10DD3D86B39A}"/>
              </a:ext>
            </a:extLst>
          </p:cNvPr>
          <p:cNvSpPr txBox="1"/>
          <p:nvPr/>
        </p:nvSpPr>
        <p:spPr>
          <a:xfrm>
            <a:off x="6370659" y="2360121"/>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1er Semestre</a:t>
            </a:r>
          </a:p>
        </p:txBody>
      </p:sp>
      <p:sp>
        <p:nvSpPr>
          <p:cNvPr id="27" name="Rectángulo 26">
            <a:extLst>
              <a:ext uri="{FF2B5EF4-FFF2-40B4-BE49-F238E27FC236}">
                <a16:creationId xmlns:a16="http://schemas.microsoft.com/office/drawing/2014/main" id="{86DFA85A-5B11-9D8D-073A-7FC926EDBA3F}"/>
              </a:ext>
            </a:extLst>
          </p:cNvPr>
          <p:cNvSpPr/>
          <p:nvPr/>
        </p:nvSpPr>
        <p:spPr>
          <a:xfrm>
            <a:off x="9149755" y="2360825"/>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8" name="CuadroTexto 1">
            <a:extLst>
              <a:ext uri="{FF2B5EF4-FFF2-40B4-BE49-F238E27FC236}">
                <a16:creationId xmlns:a16="http://schemas.microsoft.com/office/drawing/2014/main" id="{AA6DCC95-223F-35AE-0EF2-3D98AD87DD4A}"/>
              </a:ext>
            </a:extLst>
          </p:cNvPr>
          <p:cNvSpPr txBox="1"/>
          <p:nvPr/>
        </p:nvSpPr>
        <p:spPr>
          <a:xfrm>
            <a:off x="9251362" y="2360121"/>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2do Semestre</a:t>
            </a:r>
          </a:p>
        </p:txBody>
      </p:sp>
      <p:sp>
        <p:nvSpPr>
          <p:cNvPr id="31" name="Rectángulo 30">
            <a:extLst>
              <a:ext uri="{FF2B5EF4-FFF2-40B4-BE49-F238E27FC236}">
                <a16:creationId xmlns:a16="http://schemas.microsoft.com/office/drawing/2014/main" id="{E0FAD61B-AA30-6A79-6F44-DA6792BA5A6B}"/>
              </a:ext>
            </a:extLst>
          </p:cNvPr>
          <p:cNvSpPr/>
          <p:nvPr/>
        </p:nvSpPr>
        <p:spPr>
          <a:xfrm>
            <a:off x="3339434" y="2823294"/>
            <a:ext cx="2746406" cy="3139321"/>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N°2</a:t>
            </a:r>
          </a:p>
          <a:p>
            <a:pPr algn="ctr" defTabSz="609585"/>
            <a:r>
              <a:rPr lang="es-CL" sz="1400" b="1" dirty="0">
                <a:latin typeface="Verdana" panose="020B0604030504040204" pitchFamily="34" charset="0"/>
                <a:ea typeface="Verdana" panose="020B0604030504040204" pitchFamily="34" charset="0"/>
              </a:rPr>
              <a:t>ID 1122317-17-LR21</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cs typeface="Segoe UI"/>
              </a:rPr>
              <a:t>20</a:t>
            </a:r>
            <a:r>
              <a:rPr lang="es-CL" sz="1400" dirty="0">
                <a:latin typeface="Verdana" panose="020B0604030504040204" pitchFamily="34" charset="0"/>
                <a:ea typeface="Verdana" panose="020B0604030504040204" pitchFamily="34" charset="0"/>
                <a:cs typeface="Segoe UI"/>
              </a:rPr>
              <a:t> Organismos Públicos</a:t>
            </a:r>
          </a:p>
          <a:p>
            <a:pPr algn="ctr" defTabSz="609585"/>
            <a:r>
              <a:rPr lang="es-CL" sz="1400" b="1" dirty="0">
                <a:latin typeface="Verdana" panose="020B0604030504040204" pitchFamily="34" charset="0"/>
                <a:ea typeface="Verdana" panose="020B0604030504040204" pitchFamily="34" charset="0"/>
                <a:cs typeface="Segoe UI"/>
              </a:rPr>
              <a:t>687</a:t>
            </a:r>
            <a:r>
              <a:rPr lang="es-CL" sz="1400" dirty="0">
                <a:latin typeface="Verdana" panose="020B0604030504040204" pitchFamily="34" charset="0"/>
                <a:ea typeface="Verdana" panose="020B0604030504040204" pitchFamily="34" charset="0"/>
                <a:cs typeface="Segoe UI"/>
              </a:rPr>
              <a:t> equipos</a:t>
            </a:r>
            <a:endParaRPr lang="en-US" sz="1400" dirty="0">
              <a:latin typeface="Verdana" panose="020B0604030504040204" pitchFamily="34" charset="0"/>
              <a:ea typeface="Verdana" panose="020B0604030504040204" pitchFamily="34" charset="0"/>
              <a:cs typeface="Segoe UI"/>
            </a:endParaRPr>
          </a:p>
          <a:p>
            <a:pPr algn="ctr" defTabSz="609585"/>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Total PPTO: </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rPr>
              <a:t>$3.118.207.014</a:t>
            </a:r>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adjudicado</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rPr>
              <a:t>$2.117.011.753</a:t>
            </a:r>
          </a:p>
          <a:p>
            <a:pPr algn="ctr" defTabSz="609585"/>
            <a:endParaRPr lang="en-US" sz="1400" dirty="0">
              <a:latin typeface="Verdana" panose="020B0604030504040204" pitchFamily="34" charset="0"/>
              <a:ea typeface="Verdana" panose="020B0604030504040204" pitchFamily="34" charset="0"/>
              <a:cs typeface="Segoe UI"/>
            </a:endParaRPr>
          </a:p>
          <a:p>
            <a:pPr algn="ctr" defTabSz="609585"/>
            <a:r>
              <a:rPr lang="en-US" sz="1400" b="1" dirty="0" err="1">
                <a:latin typeface="Verdana" panose="020B0604030504040204" pitchFamily="34" charset="0"/>
                <a:ea typeface="Verdana" panose="020B0604030504040204" pitchFamily="34" charset="0"/>
                <a:cs typeface="Segoe UI"/>
              </a:rPr>
              <a:t>Ahorro</a:t>
            </a:r>
            <a:r>
              <a:rPr lang="en-US" sz="1400" b="1" dirty="0">
                <a:latin typeface="Verdana" panose="020B0604030504040204" pitchFamily="34" charset="0"/>
                <a:ea typeface="Verdana" panose="020B0604030504040204" pitchFamily="34" charset="0"/>
                <a:cs typeface="Segoe UI"/>
              </a:rPr>
              <a:t>: </a:t>
            </a:r>
            <a:endParaRPr lang="en-US" sz="1400" dirty="0">
              <a:latin typeface="Verdana" panose="020B0604030504040204" pitchFamily="34" charset="0"/>
              <a:ea typeface="Verdana" panose="020B0604030504040204" pitchFamily="34" charset="0"/>
              <a:cs typeface="Segoe UI"/>
            </a:endParaRPr>
          </a:p>
          <a:p>
            <a:pPr algn="ctr" defTabSz="609585"/>
            <a:r>
              <a:rPr lang="en-US" sz="2800" b="1" dirty="0">
                <a:latin typeface="Verdana" panose="020B0604030504040204" pitchFamily="34" charset="0"/>
                <a:ea typeface="Verdana" panose="020B0604030504040204" pitchFamily="34" charset="0"/>
              </a:rPr>
              <a:t>32 %</a:t>
            </a:r>
          </a:p>
        </p:txBody>
      </p:sp>
      <p:sp>
        <p:nvSpPr>
          <p:cNvPr id="33" name="Rectángulo 32">
            <a:extLst>
              <a:ext uri="{FF2B5EF4-FFF2-40B4-BE49-F238E27FC236}">
                <a16:creationId xmlns:a16="http://schemas.microsoft.com/office/drawing/2014/main" id="{7FEF79C4-0100-B816-7F01-2A22CEF5F1D1}"/>
              </a:ext>
            </a:extLst>
          </p:cNvPr>
          <p:cNvSpPr/>
          <p:nvPr/>
        </p:nvSpPr>
        <p:spPr>
          <a:xfrm>
            <a:off x="6286553" y="2823294"/>
            <a:ext cx="2746406" cy="3139321"/>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N°3</a:t>
            </a:r>
          </a:p>
          <a:p>
            <a:pPr algn="ctr" defTabSz="609585"/>
            <a:r>
              <a:rPr lang="es-CL" sz="1400" b="1" dirty="0">
                <a:latin typeface="Verdana" panose="020B0604030504040204" pitchFamily="34" charset="0"/>
                <a:ea typeface="Verdana" panose="020B0604030504040204" pitchFamily="34" charset="0"/>
              </a:rPr>
              <a:t>ID 1122317-23-LR22</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cs typeface="Segoe UI"/>
              </a:rPr>
              <a:t>86</a:t>
            </a:r>
            <a:r>
              <a:rPr lang="es-CL" sz="1400" dirty="0">
                <a:latin typeface="Verdana" panose="020B0604030504040204" pitchFamily="34" charset="0"/>
                <a:ea typeface="Verdana" panose="020B0604030504040204" pitchFamily="34" charset="0"/>
                <a:cs typeface="Segoe UI"/>
              </a:rPr>
              <a:t> Organismos Públicos</a:t>
            </a:r>
            <a:endParaRPr lang="en-US"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2.251</a:t>
            </a:r>
            <a:r>
              <a:rPr lang="es-CL" sz="1400" dirty="0">
                <a:latin typeface="Verdana" panose="020B0604030504040204" pitchFamily="34" charset="0"/>
                <a:ea typeface="Verdana" panose="020B0604030504040204" pitchFamily="34" charset="0"/>
                <a:cs typeface="Segoe UI"/>
              </a:rPr>
              <a:t> equipos</a:t>
            </a:r>
            <a:endParaRPr lang="en-US" sz="1400" dirty="0">
              <a:latin typeface="Verdana" panose="020B0604030504040204" pitchFamily="34" charset="0"/>
              <a:ea typeface="Verdana" panose="020B0604030504040204" pitchFamily="34" charset="0"/>
              <a:cs typeface="Segoe UI"/>
            </a:endParaRPr>
          </a:p>
          <a:p>
            <a:pPr algn="ctr" defTabSz="609585"/>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Total PPTO: </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cs typeface="Segoe UI"/>
              </a:rPr>
              <a:t>$13.663.255.797*</a:t>
            </a:r>
          </a:p>
          <a:p>
            <a:pPr algn="ctr" defTabSz="609585"/>
            <a:r>
              <a:rPr lang="es-CL" sz="1400" b="1" dirty="0">
                <a:latin typeface="Verdana" panose="020B0604030504040204" pitchFamily="34" charset="0"/>
                <a:ea typeface="Verdana" panose="020B0604030504040204" pitchFamily="34" charset="0"/>
                <a:cs typeface="Segoe UI"/>
              </a:rPr>
              <a:t>Monto adjudicado</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cs typeface="Segoe UI"/>
              </a:rPr>
              <a:t>$7.594.009.617</a:t>
            </a:r>
          </a:p>
          <a:p>
            <a:pPr algn="ctr" defTabSz="609585"/>
            <a:endParaRPr lang="en-US" sz="1400" dirty="0">
              <a:latin typeface="Verdana" panose="020B0604030504040204" pitchFamily="34" charset="0"/>
              <a:ea typeface="Verdana" panose="020B0604030504040204" pitchFamily="34" charset="0"/>
              <a:cs typeface="Segoe UI"/>
            </a:endParaRPr>
          </a:p>
          <a:p>
            <a:pPr algn="ctr" defTabSz="609585"/>
            <a:r>
              <a:rPr lang="en-US" sz="1400" b="1" dirty="0" err="1">
                <a:latin typeface="Verdana" panose="020B0604030504040204" pitchFamily="34" charset="0"/>
                <a:ea typeface="Verdana" panose="020B0604030504040204" pitchFamily="34" charset="0"/>
                <a:cs typeface="Segoe UI"/>
              </a:rPr>
              <a:t>Ahorro</a:t>
            </a:r>
            <a:r>
              <a:rPr lang="en-US" sz="1400" b="1" dirty="0">
                <a:latin typeface="Verdana" panose="020B0604030504040204" pitchFamily="34" charset="0"/>
                <a:ea typeface="Verdana" panose="020B0604030504040204" pitchFamily="34" charset="0"/>
                <a:cs typeface="Segoe UI"/>
              </a:rPr>
              <a:t>: </a:t>
            </a:r>
            <a:endParaRPr lang="en-US" sz="1400" dirty="0">
              <a:latin typeface="Verdana" panose="020B0604030504040204" pitchFamily="34" charset="0"/>
              <a:ea typeface="Verdana" panose="020B0604030504040204" pitchFamily="34" charset="0"/>
              <a:cs typeface="Segoe UI"/>
            </a:endParaRPr>
          </a:p>
          <a:p>
            <a:pPr algn="ctr" defTabSz="609585"/>
            <a:r>
              <a:rPr lang="en-US" sz="2800" b="1" dirty="0">
                <a:latin typeface="Verdana" panose="020B0604030504040204" pitchFamily="34" charset="0"/>
                <a:ea typeface="Verdana" panose="020B0604030504040204" pitchFamily="34" charset="0"/>
              </a:rPr>
              <a:t>44 %</a:t>
            </a:r>
          </a:p>
        </p:txBody>
      </p:sp>
      <p:sp>
        <p:nvSpPr>
          <p:cNvPr id="35" name="Rectángulo 34">
            <a:extLst>
              <a:ext uri="{FF2B5EF4-FFF2-40B4-BE49-F238E27FC236}">
                <a16:creationId xmlns:a16="http://schemas.microsoft.com/office/drawing/2014/main" id="{8015D454-A1F3-C79B-A4BD-DACC7CFCD129}"/>
              </a:ext>
            </a:extLst>
          </p:cNvPr>
          <p:cNvSpPr/>
          <p:nvPr/>
        </p:nvSpPr>
        <p:spPr>
          <a:xfrm>
            <a:off x="9158504" y="2823294"/>
            <a:ext cx="2898491" cy="3139321"/>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N°4</a:t>
            </a:r>
          </a:p>
          <a:p>
            <a:pPr algn="ctr" defTabSz="609585"/>
            <a:r>
              <a:rPr lang="es-CL" sz="1400" b="1" dirty="0">
                <a:latin typeface="Verdana" panose="020B0604030504040204" pitchFamily="34" charset="0"/>
                <a:ea typeface="Verdana" panose="020B0604030504040204" pitchFamily="34" charset="0"/>
              </a:rPr>
              <a:t>ID 1122317-6-LR23</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cs typeface="Segoe UI"/>
              </a:rPr>
              <a:t>21</a:t>
            </a:r>
            <a:r>
              <a:rPr lang="es-CL" sz="1400" dirty="0">
                <a:latin typeface="Verdana" panose="020B0604030504040204" pitchFamily="34" charset="0"/>
                <a:ea typeface="Verdana" panose="020B0604030504040204" pitchFamily="34" charset="0"/>
                <a:cs typeface="Segoe UI"/>
              </a:rPr>
              <a:t> Organismos Públicos</a:t>
            </a:r>
            <a:endParaRPr lang="en-US"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784</a:t>
            </a:r>
            <a:r>
              <a:rPr lang="es-CL" sz="1400" dirty="0">
                <a:latin typeface="Verdana" panose="020B0604030504040204" pitchFamily="34" charset="0"/>
                <a:ea typeface="Verdana" panose="020B0604030504040204" pitchFamily="34" charset="0"/>
                <a:cs typeface="Segoe UI"/>
              </a:rPr>
              <a:t> equipos</a:t>
            </a:r>
            <a:endParaRPr lang="en-US" sz="1400" dirty="0">
              <a:latin typeface="Verdana" panose="020B0604030504040204" pitchFamily="34" charset="0"/>
              <a:ea typeface="Verdana" panose="020B0604030504040204" pitchFamily="34" charset="0"/>
              <a:cs typeface="Segoe UI"/>
            </a:endParaRPr>
          </a:p>
          <a:p>
            <a:pPr algn="ctr" defTabSz="609585"/>
            <a:endParaRPr lang="es-CL" sz="1400" dirty="0">
              <a:latin typeface="Verdana" panose="020B0604030504040204" pitchFamily="34" charset="0"/>
              <a:ea typeface="Verdana" panose="020B0604030504040204" pitchFamily="34" charset="0"/>
              <a:cs typeface="Segoe UI"/>
            </a:endParaRPr>
          </a:p>
          <a:p>
            <a:pPr algn="ctr" defTabSz="609585"/>
            <a:r>
              <a:rPr lang="es-CL" sz="1400" b="1" dirty="0">
                <a:latin typeface="Verdana" panose="020B0604030504040204" pitchFamily="34" charset="0"/>
                <a:ea typeface="Verdana" panose="020B0604030504040204" pitchFamily="34" charset="0"/>
                <a:cs typeface="Segoe UI"/>
              </a:rPr>
              <a:t>Monto Total PPTO: </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cs typeface="Segoe UI"/>
              </a:rPr>
              <a:t>$3.947.509.638**</a:t>
            </a:r>
          </a:p>
          <a:p>
            <a:pPr algn="ctr" defTabSz="609585"/>
            <a:r>
              <a:rPr lang="es-CL" sz="1400" b="1" dirty="0">
                <a:latin typeface="Verdana" panose="020B0604030504040204" pitchFamily="34" charset="0"/>
                <a:ea typeface="Verdana" panose="020B0604030504040204" pitchFamily="34" charset="0"/>
                <a:cs typeface="Segoe UI"/>
              </a:rPr>
              <a:t>Monto adjudicado</a:t>
            </a:r>
            <a:endParaRPr lang="en-US" sz="1400" dirty="0">
              <a:latin typeface="Verdana" panose="020B0604030504040204" pitchFamily="34" charset="0"/>
              <a:ea typeface="Verdana" panose="020B0604030504040204" pitchFamily="34" charset="0"/>
              <a:cs typeface="Segoe UI"/>
            </a:endParaRPr>
          </a:p>
          <a:p>
            <a:pPr algn="ctr" defTabSz="609585"/>
            <a:r>
              <a:rPr lang="es-CL" sz="1400" dirty="0">
                <a:latin typeface="Verdana" panose="020B0604030504040204" pitchFamily="34" charset="0"/>
                <a:ea typeface="Verdana" panose="020B0604030504040204" pitchFamily="34" charset="0"/>
                <a:cs typeface="Segoe UI"/>
              </a:rPr>
              <a:t>$2.216.662.755</a:t>
            </a:r>
          </a:p>
          <a:p>
            <a:pPr algn="ctr" defTabSz="609585"/>
            <a:endParaRPr lang="en-US" sz="1400" dirty="0">
              <a:latin typeface="Verdana" panose="020B0604030504040204" pitchFamily="34" charset="0"/>
              <a:ea typeface="Verdana" panose="020B0604030504040204" pitchFamily="34" charset="0"/>
              <a:cs typeface="Segoe UI"/>
            </a:endParaRPr>
          </a:p>
          <a:p>
            <a:pPr algn="ctr" defTabSz="609585"/>
            <a:r>
              <a:rPr lang="en-US" sz="1400" b="1" dirty="0" err="1">
                <a:latin typeface="Verdana" panose="020B0604030504040204" pitchFamily="34" charset="0"/>
                <a:ea typeface="Verdana" panose="020B0604030504040204" pitchFamily="34" charset="0"/>
                <a:cs typeface="Segoe UI"/>
              </a:rPr>
              <a:t>Ahorro</a:t>
            </a:r>
            <a:r>
              <a:rPr lang="en-US" sz="1400" b="1" dirty="0">
                <a:latin typeface="Verdana" panose="020B0604030504040204" pitchFamily="34" charset="0"/>
                <a:ea typeface="Verdana" panose="020B0604030504040204" pitchFamily="34" charset="0"/>
                <a:cs typeface="Segoe UI"/>
              </a:rPr>
              <a:t>: </a:t>
            </a:r>
            <a:endParaRPr lang="en-US" sz="1400" dirty="0">
              <a:latin typeface="Verdana" panose="020B0604030504040204" pitchFamily="34" charset="0"/>
              <a:ea typeface="Verdana" panose="020B0604030504040204" pitchFamily="34" charset="0"/>
              <a:cs typeface="Segoe UI"/>
            </a:endParaRPr>
          </a:p>
          <a:p>
            <a:pPr algn="ctr" defTabSz="609585"/>
            <a:r>
              <a:rPr lang="en-US" sz="2800" b="1" dirty="0">
                <a:latin typeface="Verdana" panose="020B0604030504040204" pitchFamily="34" charset="0"/>
                <a:ea typeface="Verdana" panose="020B0604030504040204" pitchFamily="34" charset="0"/>
              </a:rPr>
              <a:t>44 %</a:t>
            </a:r>
          </a:p>
        </p:txBody>
      </p:sp>
      <p:grpSp>
        <p:nvGrpSpPr>
          <p:cNvPr id="13" name="Grupo 12">
            <a:extLst>
              <a:ext uri="{FF2B5EF4-FFF2-40B4-BE49-F238E27FC236}">
                <a16:creationId xmlns:a16="http://schemas.microsoft.com/office/drawing/2014/main" id="{22CE36A5-BE3F-8680-F6EC-3066D029C145}"/>
              </a:ext>
            </a:extLst>
          </p:cNvPr>
          <p:cNvGrpSpPr/>
          <p:nvPr/>
        </p:nvGrpSpPr>
        <p:grpSpPr>
          <a:xfrm>
            <a:off x="3282445" y="2823294"/>
            <a:ext cx="5804597" cy="3139321"/>
            <a:chOff x="3282445" y="2823294"/>
            <a:chExt cx="5804597" cy="3444089"/>
          </a:xfrm>
        </p:grpSpPr>
        <p:cxnSp>
          <p:nvCxnSpPr>
            <p:cNvPr id="37" name="Conector recto 36">
              <a:extLst>
                <a:ext uri="{FF2B5EF4-FFF2-40B4-BE49-F238E27FC236}">
                  <a16:creationId xmlns:a16="http://schemas.microsoft.com/office/drawing/2014/main" id="{36F53D37-824F-265A-9522-005E3F6E9103}"/>
                </a:ext>
              </a:extLst>
            </p:cNvPr>
            <p:cNvCxnSpPr/>
            <p:nvPr/>
          </p:nvCxnSpPr>
          <p:spPr>
            <a:xfrm>
              <a:off x="3282445" y="2823294"/>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Conector recto 37">
              <a:extLst>
                <a:ext uri="{FF2B5EF4-FFF2-40B4-BE49-F238E27FC236}">
                  <a16:creationId xmlns:a16="http://schemas.microsoft.com/office/drawing/2014/main" id="{FFA1B0DA-81AB-7C64-A3BC-4B9F22717FA9}"/>
                </a:ext>
              </a:extLst>
            </p:cNvPr>
            <p:cNvCxnSpPr/>
            <p:nvPr/>
          </p:nvCxnSpPr>
          <p:spPr>
            <a:xfrm>
              <a:off x="6117085" y="2823294"/>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9" name="Conector recto 38">
              <a:extLst>
                <a:ext uri="{FF2B5EF4-FFF2-40B4-BE49-F238E27FC236}">
                  <a16:creationId xmlns:a16="http://schemas.microsoft.com/office/drawing/2014/main" id="{4AE316A0-B76C-F942-B36B-C582BB814042}"/>
                </a:ext>
              </a:extLst>
            </p:cNvPr>
            <p:cNvCxnSpPr/>
            <p:nvPr/>
          </p:nvCxnSpPr>
          <p:spPr>
            <a:xfrm>
              <a:off x="9087042" y="2823294"/>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 name="Rectángulo 2">
            <a:extLst>
              <a:ext uri="{FF2B5EF4-FFF2-40B4-BE49-F238E27FC236}">
                <a16:creationId xmlns:a16="http://schemas.microsoft.com/office/drawing/2014/main" id="{E07117CD-15A7-0A32-E913-4AAF1B199271}"/>
              </a:ext>
            </a:extLst>
          </p:cNvPr>
          <p:cNvSpPr/>
          <p:nvPr/>
        </p:nvSpPr>
        <p:spPr>
          <a:xfrm>
            <a:off x="470301" y="2360825"/>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10" name="CuadroTexto 1">
            <a:extLst>
              <a:ext uri="{FF2B5EF4-FFF2-40B4-BE49-F238E27FC236}">
                <a16:creationId xmlns:a16="http://schemas.microsoft.com/office/drawing/2014/main" id="{7A95AA73-86ED-6B9E-354C-40FCB546EABC}"/>
              </a:ext>
            </a:extLst>
          </p:cNvPr>
          <p:cNvSpPr txBox="1"/>
          <p:nvPr/>
        </p:nvSpPr>
        <p:spPr>
          <a:xfrm>
            <a:off x="571908" y="2360121"/>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1er Semestre</a:t>
            </a:r>
          </a:p>
        </p:txBody>
      </p:sp>
      <p:sp>
        <p:nvSpPr>
          <p:cNvPr id="15" name="Rectángulo 14">
            <a:extLst>
              <a:ext uri="{FF2B5EF4-FFF2-40B4-BE49-F238E27FC236}">
                <a16:creationId xmlns:a16="http://schemas.microsoft.com/office/drawing/2014/main" id="{5606AFC5-B413-E076-A664-FFDCF58BC4FE}"/>
              </a:ext>
            </a:extLst>
          </p:cNvPr>
          <p:cNvSpPr/>
          <p:nvPr/>
        </p:nvSpPr>
        <p:spPr>
          <a:xfrm>
            <a:off x="468891" y="2823294"/>
            <a:ext cx="2746406" cy="3139321"/>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N°1</a:t>
            </a:r>
          </a:p>
          <a:p>
            <a:pPr algn="ctr" defTabSz="609585"/>
            <a:r>
              <a:rPr lang="es-CL" sz="1400" b="1" dirty="0">
                <a:latin typeface="Verdana" panose="020B0604030504040204" pitchFamily="34" charset="0"/>
                <a:ea typeface="Verdana" panose="020B0604030504040204" pitchFamily="34" charset="0"/>
              </a:rPr>
              <a:t>ID 1122317-2-LR21</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12</a:t>
            </a:r>
            <a:r>
              <a:rPr lang="es-CL" sz="1400" dirty="0">
                <a:latin typeface="Verdana" panose="020B0604030504040204" pitchFamily="34" charset="0"/>
                <a:ea typeface="Verdana" panose="020B0604030504040204" pitchFamily="34" charset="0"/>
              </a:rPr>
              <a:t> Organismos Públicos</a:t>
            </a:r>
          </a:p>
          <a:p>
            <a:pPr algn="ctr" defTabSz="609585"/>
            <a:r>
              <a:rPr lang="es-CL" sz="1400" b="1" dirty="0">
                <a:latin typeface="Verdana" panose="020B0604030504040204" pitchFamily="34" charset="0"/>
                <a:ea typeface="Verdana" panose="020B0604030504040204" pitchFamily="34" charset="0"/>
              </a:rPr>
              <a:t>227</a:t>
            </a:r>
            <a:r>
              <a:rPr lang="es-CL" sz="1400" dirty="0">
                <a:latin typeface="Verdana" panose="020B0604030504040204" pitchFamily="34" charset="0"/>
                <a:ea typeface="Verdana" panose="020B0604030504040204" pitchFamily="34" charset="0"/>
              </a:rPr>
              <a:t> equipos</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Total PPTO: </a:t>
            </a:r>
          </a:p>
          <a:p>
            <a:pPr algn="ctr" defTabSz="609585"/>
            <a:r>
              <a:rPr lang="es-CL" sz="1400" dirty="0">
                <a:latin typeface="Verdana" panose="020B0604030504040204" pitchFamily="34" charset="0"/>
                <a:ea typeface="Verdana" panose="020B0604030504040204" pitchFamily="34" charset="0"/>
              </a:rPr>
              <a:t>$1.664.755.557</a:t>
            </a:r>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adjudicado</a:t>
            </a:r>
          </a:p>
          <a:p>
            <a:pPr algn="ctr" defTabSz="609585"/>
            <a:r>
              <a:rPr lang="es-CL" sz="1400" dirty="0">
                <a:latin typeface="Verdana" panose="020B0604030504040204" pitchFamily="34" charset="0"/>
                <a:ea typeface="Verdana" panose="020B0604030504040204" pitchFamily="34" charset="0"/>
              </a:rPr>
              <a:t>$737.832.722</a:t>
            </a:r>
          </a:p>
          <a:p>
            <a:pPr algn="ctr" defTabSz="609585"/>
            <a:endParaRPr lang="en-US" sz="1400" b="1" dirty="0">
              <a:latin typeface="Verdana" panose="020B0604030504040204" pitchFamily="34" charset="0"/>
              <a:ea typeface="Verdana" panose="020B0604030504040204" pitchFamily="34" charset="0"/>
            </a:endParaRPr>
          </a:p>
          <a:p>
            <a:pPr algn="ctr" defTabSz="609585"/>
            <a:r>
              <a:rPr lang="en-US" sz="1400" b="1" dirty="0" err="1">
                <a:latin typeface="Verdana" panose="020B0604030504040204" pitchFamily="34" charset="0"/>
                <a:ea typeface="Verdana" panose="020B0604030504040204" pitchFamily="34" charset="0"/>
              </a:rPr>
              <a:t>Ahorro</a:t>
            </a:r>
            <a:r>
              <a:rPr lang="en-US" sz="1400" b="1" dirty="0">
                <a:latin typeface="Verdana" panose="020B0604030504040204" pitchFamily="34" charset="0"/>
                <a:ea typeface="Verdana" panose="020B0604030504040204" pitchFamily="34" charset="0"/>
              </a:rPr>
              <a:t>: </a:t>
            </a:r>
          </a:p>
          <a:p>
            <a:pPr algn="ctr" defTabSz="609585"/>
            <a:r>
              <a:rPr lang="en-US" sz="2800" b="1" dirty="0">
                <a:latin typeface="Verdana" panose="020B0604030504040204" pitchFamily="34" charset="0"/>
                <a:ea typeface="Verdana" panose="020B0604030504040204" pitchFamily="34" charset="0"/>
              </a:rPr>
              <a:t>56 %</a:t>
            </a:r>
            <a:endParaRPr lang="en-US" sz="2800" dirty="0">
              <a:latin typeface="Verdana" panose="020B0604030504040204" pitchFamily="34" charset="0"/>
              <a:ea typeface="Verdana" panose="020B0604030504040204" pitchFamily="34" charset="0"/>
            </a:endParaRPr>
          </a:p>
        </p:txBody>
      </p:sp>
      <p:sp>
        <p:nvSpPr>
          <p:cNvPr id="16" name="CuadroTexto 15">
            <a:extLst>
              <a:ext uri="{FF2B5EF4-FFF2-40B4-BE49-F238E27FC236}">
                <a16:creationId xmlns:a16="http://schemas.microsoft.com/office/drawing/2014/main" id="{B356AFA3-7DEC-1FCE-DF8D-D90B0584B9A8}"/>
              </a:ext>
            </a:extLst>
          </p:cNvPr>
          <p:cNvSpPr txBox="1"/>
          <p:nvPr/>
        </p:nvSpPr>
        <p:spPr>
          <a:xfrm>
            <a:off x="468891" y="6054055"/>
            <a:ext cx="11636095" cy="650499"/>
          </a:xfrm>
          <a:prstGeom prst="rect">
            <a:avLst/>
          </a:prstGeom>
          <a:noFill/>
        </p:spPr>
        <p:txBody>
          <a:bodyPr wrap="square" lIns="121920" tIns="60960" rIns="121920" bIns="60960" anchor="t">
            <a:spAutoFit/>
          </a:bodyPr>
          <a:lstStyle/>
          <a:p>
            <a:pPr algn="just" defTabSz="609585">
              <a:lnSpc>
                <a:spcPct val="107000"/>
              </a:lnSpc>
              <a:tabLst>
                <a:tab pos="182558" algn="l"/>
              </a:tabLst>
              <a:defRPr/>
            </a:pPr>
            <a:r>
              <a:rPr lang="es-CL" sz="1100">
                <a:solidFill>
                  <a:prstClr val="black"/>
                </a:solidFill>
                <a:latin typeface="Verdana" panose="020B0604030504040204" pitchFamily="34" charset="0"/>
                <a:ea typeface="Verdana" panose="020B0604030504040204" pitchFamily="34" charset="0"/>
                <a:cs typeface="Arial"/>
              </a:rPr>
              <a:t>*Presupuesto Total Máximo, Divididos en 4 líneas de servicio (según infraestructura)</a:t>
            </a:r>
          </a:p>
          <a:p>
            <a:pPr algn="just" defTabSz="609585">
              <a:lnSpc>
                <a:spcPct val="107000"/>
              </a:lnSpc>
              <a:tabLst>
                <a:tab pos="182558" algn="l"/>
              </a:tabLst>
              <a:defRPr/>
            </a:pPr>
            <a:r>
              <a:rPr lang="es-CL" sz="1100">
                <a:solidFill>
                  <a:prstClr val="black"/>
                </a:solidFill>
                <a:latin typeface="Verdana" panose="020B0604030504040204" pitchFamily="34" charset="0"/>
                <a:ea typeface="Verdana" panose="020B0604030504040204" pitchFamily="34" charset="0"/>
                <a:cs typeface="Arial"/>
              </a:rPr>
              <a:t>**Presupuesto Total Máximo, Divididos en 2 líneas de servicio (según infraestructura)</a:t>
            </a:r>
            <a:endParaRPr lang="es-CL" sz="1100">
              <a:solidFill>
                <a:prstClr val="black"/>
              </a:solidFill>
              <a:latin typeface="Verdana" panose="020B0604030504040204" pitchFamily="34" charset="0"/>
              <a:ea typeface="Verdana" panose="020B0604030504040204" pitchFamily="34" charset="0"/>
            </a:endParaRPr>
          </a:p>
          <a:p>
            <a:pPr algn="just" defTabSz="609585">
              <a:lnSpc>
                <a:spcPct val="107000"/>
              </a:lnSpc>
              <a:tabLst>
                <a:tab pos="182558" algn="l"/>
              </a:tabLst>
              <a:defRPr/>
            </a:pPr>
            <a:r>
              <a:rPr lang="es-CL" sz="1100">
                <a:solidFill>
                  <a:prstClr val="black"/>
                </a:solidFill>
                <a:latin typeface="Verdana" panose="020B0604030504040204" pitchFamily="34" charset="0"/>
                <a:ea typeface="Verdana" panose="020B0604030504040204" pitchFamily="34" charset="0"/>
                <a:cs typeface="Arial"/>
              </a:rPr>
              <a:t>Fijación de precio ante volatilidad de precios de mercado (variabilidad dólar y precios ante fluctuación de mercado de materias primas)</a:t>
            </a:r>
          </a:p>
        </p:txBody>
      </p:sp>
    </p:spTree>
    <p:extLst>
      <p:ext uri="{BB962C8B-B14F-4D97-AF65-F5344CB8AC3E}">
        <p14:creationId xmlns:p14="http://schemas.microsoft.com/office/powerpoint/2010/main" val="3367373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17B19-F4D4-C9BE-1E3A-968DB54485E0}"/>
              </a:ext>
            </a:extLst>
          </p:cNvPr>
          <p:cNvSpPr>
            <a:spLocks noGrp="1"/>
          </p:cNvSpPr>
          <p:nvPr>
            <p:ph type="title"/>
          </p:nvPr>
        </p:nvSpPr>
        <p:spPr/>
        <p:txBody>
          <a:bodyPr/>
          <a:lstStyle/>
          <a:p>
            <a:pPr defTabSz="914377"/>
            <a:r>
              <a:rPr lang="es-ES" sz="3600" dirty="0">
                <a:solidFill>
                  <a:prstClr val="black"/>
                </a:solidFill>
                <a:latin typeface="Verdana"/>
                <a:ea typeface="Verdana"/>
              </a:rPr>
              <a:t>Servicio de Arriendo</a:t>
            </a:r>
            <a:br>
              <a:rPr lang="es-ES" sz="3600" dirty="0">
                <a:solidFill>
                  <a:prstClr val="black"/>
                </a:solidFill>
                <a:latin typeface="Verdana"/>
                <a:ea typeface="Verdana"/>
              </a:rPr>
            </a:br>
            <a:r>
              <a:rPr lang="es-ES" sz="3600" dirty="0">
                <a:solidFill>
                  <a:prstClr val="black"/>
                </a:solidFill>
                <a:latin typeface="Verdana"/>
                <a:ea typeface="Verdana"/>
              </a:rPr>
              <a:t>de Impresoras</a:t>
            </a:r>
            <a:endParaRPr lang="es-ES_tradnl" sz="3600" dirty="0">
              <a:solidFill>
                <a:prstClr val="black"/>
              </a:solidFill>
              <a:latin typeface="Verdana"/>
              <a:ea typeface="Verdana"/>
            </a:endParaRPr>
          </a:p>
        </p:txBody>
      </p:sp>
      <p:sp>
        <p:nvSpPr>
          <p:cNvPr id="11" name="CuadroTexto 10">
            <a:extLst>
              <a:ext uri="{FF2B5EF4-FFF2-40B4-BE49-F238E27FC236}">
                <a16:creationId xmlns:a16="http://schemas.microsoft.com/office/drawing/2014/main" id="{F4674EC4-9E5C-C6C7-EB5E-BF1DD00D1A3A}"/>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DC622E9B-AC71-44D6-F0EA-D8EE04AF29F3}"/>
              </a:ext>
            </a:extLst>
          </p:cNvPr>
          <p:cNvSpPr txBox="1"/>
          <p:nvPr/>
        </p:nvSpPr>
        <p:spPr>
          <a:xfrm>
            <a:off x="4153034" y="1381470"/>
            <a:ext cx="184731" cy="369332"/>
          </a:xfrm>
          <a:prstGeom prst="rect">
            <a:avLst/>
          </a:prstGeom>
          <a:noFill/>
        </p:spPr>
        <p:txBody>
          <a:bodyPr wrap="non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Rectángulo 3">
            <a:extLst>
              <a:ext uri="{FF2B5EF4-FFF2-40B4-BE49-F238E27FC236}">
                <a16:creationId xmlns:a16="http://schemas.microsoft.com/office/drawing/2014/main" id="{89FC8228-9FBC-0DC7-7D56-BAAE8B3353F8}"/>
              </a:ext>
            </a:extLst>
          </p:cNvPr>
          <p:cNvSpPr/>
          <p:nvPr/>
        </p:nvSpPr>
        <p:spPr>
          <a:xfrm>
            <a:off x="0" y="1898356"/>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5" name="Rectángulo 4">
            <a:extLst>
              <a:ext uri="{FF2B5EF4-FFF2-40B4-BE49-F238E27FC236}">
                <a16:creationId xmlns:a16="http://schemas.microsoft.com/office/drawing/2014/main" id="{8699C191-BD87-A2BB-8231-22BB6D02B6EF}"/>
              </a:ext>
            </a:extLst>
          </p:cNvPr>
          <p:cNvSpPr/>
          <p:nvPr/>
        </p:nvSpPr>
        <p:spPr>
          <a:xfrm>
            <a:off x="3282445" y="1898356"/>
            <a:ext cx="5627109"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rgbClr val="FFFFFF"/>
              </a:solidFill>
              <a:effectLst/>
              <a:uLnTx/>
              <a:uFillTx/>
              <a:latin typeface="Trebuchet MS" panose="020B0603020202020204"/>
              <a:ea typeface="+mn-ea"/>
              <a:cs typeface="+mn-cs"/>
            </a:endParaRPr>
          </a:p>
        </p:txBody>
      </p:sp>
      <p:sp>
        <p:nvSpPr>
          <p:cNvPr id="6" name="CuadroTexto 1">
            <a:extLst>
              <a:ext uri="{FF2B5EF4-FFF2-40B4-BE49-F238E27FC236}">
                <a16:creationId xmlns:a16="http://schemas.microsoft.com/office/drawing/2014/main" id="{AD050A4B-4E9D-C3DC-80FD-BB75002C35A4}"/>
              </a:ext>
            </a:extLst>
          </p:cNvPr>
          <p:cNvSpPr txBox="1"/>
          <p:nvPr/>
        </p:nvSpPr>
        <p:spPr>
          <a:xfrm>
            <a:off x="5361468" y="1907812"/>
            <a:ext cx="1469062" cy="369332"/>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Año 2023</a:t>
            </a:r>
          </a:p>
        </p:txBody>
      </p:sp>
      <p:sp>
        <p:nvSpPr>
          <p:cNvPr id="9" name="Rectángulo 8">
            <a:extLst>
              <a:ext uri="{FF2B5EF4-FFF2-40B4-BE49-F238E27FC236}">
                <a16:creationId xmlns:a16="http://schemas.microsoft.com/office/drawing/2014/main" id="{3D0A6396-9FD2-82DA-861E-8B342FA2D67B}"/>
              </a:ext>
            </a:extLst>
          </p:cNvPr>
          <p:cNvSpPr/>
          <p:nvPr/>
        </p:nvSpPr>
        <p:spPr>
          <a:xfrm>
            <a:off x="0" y="2360825"/>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3" name="Rectángulo 22">
            <a:extLst>
              <a:ext uri="{FF2B5EF4-FFF2-40B4-BE49-F238E27FC236}">
                <a16:creationId xmlns:a16="http://schemas.microsoft.com/office/drawing/2014/main" id="{06A01B38-2F85-41D0-6B09-21F2A43D6A4D}"/>
              </a:ext>
            </a:extLst>
          </p:cNvPr>
          <p:cNvSpPr/>
          <p:nvPr/>
        </p:nvSpPr>
        <p:spPr>
          <a:xfrm>
            <a:off x="6154398" y="2360825"/>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24" name="CuadroTexto 1">
            <a:extLst>
              <a:ext uri="{FF2B5EF4-FFF2-40B4-BE49-F238E27FC236}">
                <a16:creationId xmlns:a16="http://schemas.microsoft.com/office/drawing/2014/main" id="{9DE2FE60-4550-23A2-216C-E62F22E2A49D}"/>
              </a:ext>
            </a:extLst>
          </p:cNvPr>
          <p:cNvSpPr txBox="1"/>
          <p:nvPr/>
        </p:nvSpPr>
        <p:spPr>
          <a:xfrm>
            <a:off x="6256005" y="2360121"/>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2do Semestre</a:t>
            </a:r>
          </a:p>
        </p:txBody>
      </p:sp>
      <p:sp>
        <p:nvSpPr>
          <p:cNvPr id="31" name="Rectángulo 30">
            <a:extLst>
              <a:ext uri="{FF2B5EF4-FFF2-40B4-BE49-F238E27FC236}">
                <a16:creationId xmlns:a16="http://schemas.microsoft.com/office/drawing/2014/main" id="{E0FAD61B-AA30-6A79-6F44-DA6792BA5A6B}"/>
              </a:ext>
            </a:extLst>
          </p:cNvPr>
          <p:cNvSpPr/>
          <p:nvPr/>
        </p:nvSpPr>
        <p:spPr>
          <a:xfrm>
            <a:off x="6152988" y="2823294"/>
            <a:ext cx="2746406" cy="1220975"/>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N°6</a:t>
            </a:r>
          </a:p>
          <a:p>
            <a:pPr algn="ctr" defTabSz="1219170"/>
            <a:endParaRPr lang="es-CL" sz="1400" b="1" dirty="0">
              <a:latin typeface="Verdana" panose="020B0604030504040204" pitchFamily="34" charset="0"/>
              <a:ea typeface="Verdana" panose="020B0604030504040204" pitchFamily="34" charset="0"/>
              <a:cs typeface="Segoe UI"/>
            </a:endParaRPr>
          </a:p>
          <a:p>
            <a:pPr algn="ctr" defTabSz="1219170"/>
            <a:r>
              <a:rPr lang="es-CL" sz="1400" b="1" dirty="0">
                <a:latin typeface="Verdana" panose="020B0604030504040204" pitchFamily="34" charset="0"/>
                <a:ea typeface="Verdana" panose="020B0604030504040204" pitchFamily="34" charset="0"/>
              </a:rPr>
              <a:t>En Proceso de Consolidación de Demanda</a:t>
            </a:r>
          </a:p>
        </p:txBody>
      </p:sp>
      <p:grpSp>
        <p:nvGrpSpPr>
          <p:cNvPr id="13" name="Grupo 12">
            <a:extLst>
              <a:ext uri="{FF2B5EF4-FFF2-40B4-BE49-F238E27FC236}">
                <a16:creationId xmlns:a16="http://schemas.microsoft.com/office/drawing/2014/main" id="{22CE36A5-BE3F-8680-F6EC-3066D029C145}"/>
              </a:ext>
            </a:extLst>
          </p:cNvPr>
          <p:cNvGrpSpPr/>
          <p:nvPr/>
        </p:nvGrpSpPr>
        <p:grpSpPr>
          <a:xfrm>
            <a:off x="3307340" y="2823294"/>
            <a:ext cx="5623299" cy="3139321"/>
            <a:chOff x="493786" y="2823294"/>
            <a:chExt cx="5623299" cy="3444089"/>
          </a:xfrm>
        </p:grpSpPr>
        <p:cxnSp>
          <p:nvCxnSpPr>
            <p:cNvPr id="37" name="Conector recto 36">
              <a:extLst>
                <a:ext uri="{FF2B5EF4-FFF2-40B4-BE49-F238E27FC236}">
                  <a16:creationId xmlns:a16="http://schemas.microsoft.com/office/drawing/2014/main" id="{36F53D37-824F-265A-9522-005E3F6E9103}"/>
                </a:ext>
              </a:extLst>
            </p:cNvPr>
            <p:cNvCxnSpPr/>
            <p:nvPr/>
          </p:nvCxnSpPr>
          <p:spPr>
            <a:xfrm>
              <a:off x="3282445" y="2823294"/>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Conector recto 37">
              <a:extLst>
                <a:ext uri="{FF2B5EF4-FFF2-40B4-BE49-F238E27FC236}">
                  <a16:creationId xmlns:a16="http://schemas.microsoft.com/office/drawing/2014/main" id="{FFA1B0DA-81AB-7C64-A3BC-4B9F22717FA9}"/>
                </a:ext>
              </a:extLst>
            </p:cNvPr>
            <p:cNvCxnSpPr/>
            <p:nvPr/>
          </p:nvCxnSpPr>
          <p:spPr>
            <a:xfrm>
              <a:off x="6117085" y="2823294"/>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id="{45C872C8-A69C-9D5A-0D82-74761CE08235}"/>
                </a:ext>
              </a:extLst>
            </p:cNvPr>
            <p:cNvCxnSpPr/>
            <p:nvPr/>
          </p:nvCxnSpPr>
          <p:spPr>
            <a:xfrm>
              <a:off x="493786" y="2823294"/>
              <a:ext cx="0" cy="34440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 name="Rectángulo 2">
            <a:extLst>
              <a:ext uri="{FF2B5EF4-FFF2-40B4-BE49-F238E27FC236}">
                <a16:creationId xmlns:a16="http://schemas.microsoft.com/office/drawing/2014/main" id="{E07117CD-15A7-0A32-E913-4AAF1B199271}"/>
              </a:ext>
            </a:extLst>
          </p:cNvPr>
          <p:cNvSpPr/>
          <p:nvPr/>
        </p:nvSpPr>
        <p:spPr>
          <a:xfrm>
            <a:off x="3283855" y="2360825"/>
            <a:ext cx="2755156"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10" name="CuadroTexto 1">
            <a:extLst>
              <a:ext uri="{FF2B5EF4-FFF2-40B4-BE49-F238E27FC236}">
                <a16:creationId xmlns:a16="http://schemas.microsoft.com/office/drawing/2014/main" id="{7A95AA73-86ED-6B9E-354C-40FCB546EABC}"/>
              </a:ext>
            </a:extLst>
          </p:cNvPr>
          <p:cNvSpPr txBox="1"/>
          <p:nvPr/>
        </p:nvSpPr>
        <p:spPr>
          <a:xfrm>
            <a:off x="3385462" y="2360121"/>
            <a:ext cx="2551942" cy="338554"/>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ct val="0"/>
              </a:spcBef>
              <a:spcAft>
                <a:spcPct val="0"/>
              </a:spcAft>
              <a:buClrTx/>
              <a:buSzTx/>
              <a:buFontTx/>
              <a:buNone/>
              <a:tabLst/>
              <a:defRPr/>
            </a:pPr>
            <a:r>
              <a:rPr kumimoji="0" lang="es-ES" sz="1600" b="0" i="0" u="none" strike="noStrike" kern="1200" cap="none" spc="0" normalizeH="0" baseline="0" noProof="0" dirty="0">
                <a:ln>
                  <a:noFill/>
                </a:ln>
                <a:solidFill>
                  <a:srgbClr val="07272C"/>
                </a:solidFill>
                <a:effectLst/>
                <a:uLnTx/>
                <a:uFillTx/>
                <a:latin typeface="Verdana" panose="020B0604030504040204" pitchFamily="34" charset="0"/>
                <a:ea typeface="Verdana" panose="020B0604030504040204" pitchFamily="34" charset="0"/>
                <a:cs typeface="+mn-cs"/>
              </a:rPr>
              <a:t>1er Semestre</a:t>
            </a:r>
          </a:p>
        </p:txBody>
      </p:sp>
      <p:sp>
        <p:nvSpPr>
          <p:cNvPr id="15" name="Rectángulo 14">
            <a:extLst>
              <a:ext uri="{FF2B5EF4-FFF2-40B4-BE49-F238E27FC236}">
                <a16:creationId xmlns:a16="http://schemas.microsoft.com/office/drawing/2014/main" id="{5606AFC5-B413-E076-A664-FFDCF58BC4FE}"/>
              </a:ext>
            </a:extLst>
          </p:cNvPr>
          <p:cNvSpPr/>
          <p:nvPr/>
        </p:nvSpPr>
        <p:spPr>
          <a:xfrm>
            <a:off x="3282445" y="2823294"/>
            <a:ext cx="2746406" cy="2513637"/>
          </a:xfrm>
          <a:prstGeom prst="rect">
            <a:avLst/>
          </a:prstGeom>
        </p:spPr>
        <p:txBody>
          <a:bodyPr wrap="square" lIns="121920" tIns="60960" rIns="121920" bIns="60960" anchor="t">
            <a:spAutoFit/>
          </a:bodyPr>
          <a:lstStyle/>
          <a:p>
            <a:pPr algn="ctr" defTabSz="1219170" fontAlgn="b"/>
            <a:r>
              <a:rPr lang="es-CL" sz="1400" b="1" dirty="0">
                <a:latin typeface="Verdana" panose="020B0604030504040204" pitchFamily="34" charset="0"/>
                <a:ea typeface="Verdana" panose="020B0604030504040204" pitchFamily="34" charset="0"/>
              </a:rPr>
              <a:t>LICITACIÓN N°5</a:t>
            </a:r>
          </a:p>
          <a:p>
            <a:pPr algn="ctr" defTabSz="609585"/>
            <a:r>
              <a:rPr lang="es-CL" sz="1400" b="1" dirty="0">
                <a:latin typeface="Verdana" panose="020B0604030504040204" pitchFamily="34" charset="0"/>
                <a:ea typeface="Verdana" panose="020B0604030504040204" pitchFamily="34" charset="0"/>
              </a:rPr>
              <a:t>ID 1122317-11-LR23</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10</a:t>
            </a:r>
            <a:r>
              <a:rPr lang="es-CL" sz="1400" dirty="0">
                <a:latin typeface="Verdana" panose="020B0604030504040204" pitchFamily="34" charset="0"/>
                <a:ea typeface="Verdana" panose="020B0604030504040204" pitchFamily="34" charset="0"/>
              </a:rPr>
              <a:t> Organismos Públicos</a:t>
            </a:r>
          </a:p>
          <a:p>
            <a:pPr algn="ctr" defTabSz="609585"/>
            <a:r>
              <a:rPr lang="es-CL" sz="1400" b="1" dirty="0">
                <a:latin typeface="Verdana" panose="020B0604030504040204" pitchFamily="34" charset="0"/>
                <a:ea typeface="Verdana" panose="020B0604030504040204" pitchFamily="34" charset="0"/>
              </a:rPr>
              <a:t>2.395</a:t>
            </a:r>
            <a:r>
              <a:rPr lang="es-CL" sz="1400" dirty="0">
                <a:latin typeface="Verdana" panose="020B0604030504040204" pitchFamily="34" charset="0"/>
                <a:ea typeface="Verdana" panose="020B0604030504040204" pitchFamily="34" charset="0"/>
              </a:rPr>
              <a:t> equipos</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b="1" dirty="0">
                <a:latin typeface="Verdana" panose="020B0604030504040204" pitchFamily="34" charset="0"/>
                <a:ea typeface="Verdana" panose="020B0604030504040204" pitchFamily="34" charset="0"/>
              </a:rPr>
              <a:t>Monto Total PPTO: </a:t>
            </a:r>
          </a:p>
          <a:p>
            <a:pPr algn="ctr" defTabSz="609585"/>
            <a:r>
              <a:rPr lang="es-CL" sz="1400" dirty="0">
                <a:latin typeface="Verdana" panose="020B0604030504040204" pitchFamily="34" charset="0"/>
                <a:ea typeface="Verdana" panose="020B0604030504040204" pitchFamily="34" charset="0"/>
              </a:rPr>
              <a:t>$8.420.424.948 *</a:t>
            </a:r>
          </a:p>
          <a:p>
            <a:pPr algn="ctr" defTabSz="609585"/>
            <a:endParaRPr lang="es-CL" sz="1400" b="1" dirty="0">
              <a:latin typeface="Verdana" panose="020B0604030504040204" pitchFamily="34" charset="0"/>
              <a:ea typeface="Verdana" panose="020B0604030504040204" pitchFamily="34" charset="0"/>
            </a:endParaRPr>
          </a:p>
          <a:p>
            <a:pPr algn="ctr" defTabSz="609585"/>
            <a:r>
              <a:rPr lang="es-CL" sz="1400" dirty="0">
                <a:latin typeface="Verdana" panose="020B0604030504040204" pitchFamily="34" charset="0"/>
                <a:ea typeface="Verdana" panose="020B0604030504040204" pitchFamily="34" charset="0"/>
              </a:rPr>
              <a:t>Licitación Publicada </a:t>
            </a:r>
          </a:p>
          <a:p>
            <a:pPr algn="ctr" defTabSz="609585"/>
            <a:r>
              <a:rPr lang="es-CL" sz="1400" dirty="0">
                <a:latin typeface="Verdana" panose="020B0604030504040204" pitchFamily="34" charset="0"/>
                <a:ea typeface="Verdana" panose="020B0604030504040204" pitchFamily="34" charset="0"/>
              </a:rPr>
              <a:t>cierre 16 de Agosto</a:t>
            </a:r>
          </a:p>
        </p:txBody>
      </p:sp>
      <p:sp>
        <p:nvSpPr>
          <p:cNvPr id="17" name="CuadroTexto 16">
            <a:extLst>
              <a:ext uri="{FF2B5EF4-FFF2-40B4-BE49-F238E27FC236}">
                <a16:creationId xmlns:a16="http://schemas.microsoft.com/office/drawing/2014/main" id="{7EB08BB2-DB3E-6900-0A84-B4D57D03CADF}"/>
              </a:ext>
            </a:extLst>
          </p:cNvPr>
          <p:cNvSpPr txBox="1"/>
          <p:nvPr/>
        </p:nvSpPr>
        <p:spPr>
          <a:xfrm>
            <a:off x="1148100" y="5962615"/>
            <a:ext cx="10830540" cy="469359"/>
          </a:xfrm>
          <a:prstGeom prst="rect">
            <a:avLst/>
          </a:prstGeom>
          <a:noFill/>
        </p:spPr>
        <p:txBody>
          <a:bodyPr wrap="square" lIns="121920" tIns="60960" rIns="121920" bIns="60960" anchor="t">
            <a:spAutoFit/>
          </a:bodyPr>
          <a:lstStyle/>
          <a:p>
            <a:pPr marL="171450" indent="-171450" defTabSz="609585">
              <a:lnSpc>
                <a:spcPct val="107000"/>
              </a:lnSpc>
              <a:buFont typeface="Arial" panose="020B0604020202020204" pitchFamily="34" charset="0"/>
              <a:buChar char="•"/>
              <a:tabLst>
                <a:tab pos="182558" algn="l"/>
              </a:tabLst>
              <a:defRPr/>
            </a:pPr>
            <a:r>
              <a:rPr lang="es-CL" sz="1100" dirty="0">
                <a:solidFill>
                  <a:prstClr val="black"/>
                </a:solidFill>
                <a:latin typeface="Verdana" panose="020B0604030504040204" pitchFamily="34" charset="0"/>
                <a:ea typeface="Verdana" panose="020B0604030504040204" pitchFamily="34" charset="0"/>
                <a:cs typeface="Arial"/>
              </a:rPr>
              <a:t>*Presupuesto Total Máximo, Divididos en 2 líneas de servicio (según infraestructura)</a:t>
            </a:r>
            <a:endParaRPr lang="es-CL" sz="1100" dirty="0">
              <a:solidFill>
                <a:prstClr val="black"/>
              </a:solidFill>
              <a:latin typeface="Verdana" panose="020B0604030504040204" pitchFamily="34" charset="0"/>
              <a:ea typeface="Verdana" panose="020B0604030504040204" pitchFamily="34" charset="0"/>
            </a:endParaRPr>
          </a:p>
          <a:p>
            <a:pPr marL="171450" indent="-171450" defTabSz="609585">
              <a:lnSpc>
                <a:spcPct val="107000"/>
              </a:lnSpc>
              <a:buFont typeface="Arial" panose="020B0604020202020204" pitchFamily="34" charset="0"/>
              <a:buChar char="•"/>
              <a:tabLst>
                <a:tab pos="182558" algn="l"/>
              </a:tabLst>
              <a:defRPr/>
            </a:pPr>
            <a:r>
              <a:rPr lang="es-CL" sz="1100" dirty="0">
                <a:solidFill>
                  <a:prstClr val="black"/>
                </a:solidFill>
                <a:latin typeface="Verdana" panose="020B0604030504040204" pitchFamily="34" charset="0"/>
                <a:ea typeface="Verdana" panose="020B0604030504040204" pitchFamily="34" charset="0"/>
                <a:cs typeface="Arial"/>
              </a:rPr>
              <a:t>Fijación de precio ante volatilidad de precios de mercado (variabilidad dólar y precios ante fluctuación de mercado de materias primas)</a:t>
            </a:r>
          </a:p>
        </p:txBody>
      </p:sp>
    </p:spTree>
    <p:extLst>
      <p:ext uri="{BB962C8B-B14F-4D97-AF65-F5344CB8AC3E}">
        <p14:creationId xmlns:p14="http://schemas.microsoft.com/office/powerpoint/2010/main" val="36105721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A30D46-F61A-AEBF-28EF-0EFEAFC33FF2}"/>
              </a:ext>
            </a:extLst>
          </p:cNvPr>
          <p:cNvSpPr>
            <a:spLocks noGrp="1"/>
          </p:cNvSpPr>
          <p:nvPr>
            <p:ph type="ctrTitle"/>
          </p:nvPr>
        </p:nvSpPr>
        <p:spPr>
          <a:xfrm>
            <a:off x="1770916" y="1861339"/>
            <a:ext cx="9415244" cy="2387600"/>
          </a:xfrm>
        </p:spPr>
        <p:txBody>
          <a:bodyPr/>
          <a:lstStyle/>
          <a:p>
            <a:r>
              <a:rPr lang="es-CL" dirty="0"/>
              <a:t>Compras Colaborativas</a:t>
            </a:r>
          </a:p>
        </p:txBody>
      </p:sp>
      <p:sp>
        <p:nvSpPr>
          <p:cNvPr id="3" name="Subtítulo 2">
            <a:extLst>
              <a:ext uri="{FF2B5EF4-FFF2-40B4-BE49-F238E27FC236}">
                <a16:creationId xmlns:a16="http://schemas.microsoft.com/office/drawing/2014/main" id="{9D834F71-7876-2555-B1D6-9E3E32171C0A}"/>
              </a:ext>
            </a:extLst>
          </p:cNvPr>
          <p:cNvSpPr>
            <a:spLocks noGrp="1"/>
          </p:cNvSpPr>
          <p:nvPr>
            <p:ph type="subTitle" idx="1"/>
          </p:nvPr>
        </p:nvSpPr>
        <p:spPr>
          <a:xfrm>
            <a:off x="1890659" y="3711066"/>
            <a:ext cx="8172690" cy="632864"/>
          </a:xfrm>
        </p:spPr>
        <p:txBody>
          <a:bodyPr/>
          <a:lstStyle/>
          <a:p>
            <a:pPr defTabSz="609585"/>
            <a:r>
              <a:rPr lang="es-MX" b="1" dirty="0"/>
              <a:t>Dora Ruiz</a:t>
            </a:r>
            <a:r>
              <a:rPr lang="es-MX" dirty="0"/>
              <a:t>, Jefa de División. Dirección ChileCompra</a:t>
            </a:r>
          </a:p>
          <a:p>
            <a:pPr defTabSz="609585"/>
            <a:r>
              <a:rPr lang="es-MX" dirty="0"/>
              <a:t>dora.ruiz@chilecompra.cl</a:t>
            </a:r>
          </a:p>
        </p:txBody>
      </p:sp>
    </p:spTree>
    <p:extLst>
      <p:ext uri="{BB962C8B-B14F-4D97-AF65-F5344CB8AC3E}">
        <p14:creationId xmlns:p14="http://schemas.microsoft.com/office/powerpoint/2010/main" val="412156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E04261-BDC1-D703-4EB4-8F04DFF9C089}"/>
              </a:ext>
            </a:extLst>
          </p:cNvPr>
          <p:cNvSpPr>
            <a:spLocks noGrp="1"/>
          </p:cNvSpPr>
          <p:nvPr>
            <p:ph type="title"/>
          </p:nvPr>
        </p:nvSpPr>
        <p:spPr/>
        <p:txBody>
          <a:bodyPr/>
          <a:lstStyle/>
          <a:p>
            <a:r>
              <a:rPr lang="es-ES" sz="3600" dirty="0"/>
              <a:t>¿Qué son las Compras Coordinadas?</a:t>
            </a:r>
            <a:br>
              <a:rPr lang="es-ES_tradnl" sz="3600" dirty="0"/>
            </a:br>
            <a:endParaRPr lang="es-CL" sz="3600" dirty="0"/>
          </a:p>
        </p:txBody>
      </p:sp>
      <p:sp>
        <p:nvSpPr>
          <p:cNvPr id="4" name="Rectángulo 3">
            <a:extLst>
              <a:ext uri="{FF2B5EF4-FFF2-40B4-BE49-F238E27FC236}">
                <a16:creationId xmlns:a16="http://schemas.microsoft.com/office/drawing/2014/main" id="{8E0F2BEE-4DFB-A7BC-2212-2DD2B1387743}"/>
              </a:ext>
            </a:extLst>
          </p:cNvPr>
          <p:cNvSpPr/>
          <p:nvPr/>
        </p:nvSpPr>
        <p:spPr>
          <a:xfrm>
            <a:off x="3910151" y="2281579"/>
            <a:ext cx="7088777" cy="2492990"/>
          </a:xfrm>
          <a:prstGeom prst="rect">
            <a:avLst/>
          </a:prstGeom>
        </p:spPr>
        <p:txBody>
          <a:bodyPr wrap="square">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kumimoji="0" lang="es-CL" sz="20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rPr>
              <a:t>Las Compras Coordinadas son una modalidad de compra, por la cual </a:t>
            </a:r>
            <a:r>
              <a:rPr kumimoji="0" lang="es-CL" sz="2000" b="1"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rPr>
              <a:t>dos o más entidades </a:t>
            </a:r>
            <a:r>
              <a:rPr kumimoji="0" lang="es-CL" sz="20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rPr>
              <a:t>regidas por la Ley de Compras, </a:t>
            </a:r>
            <a:r>
              <a:rPr kumimoji="0" lang="es-CL" sz="2000" b="1"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rPr>
              <a:t>agregan demanda </a:t>
            </a:r>
            <a:r>
              <a:rPr kumimoji="0" lang="es-CL" sz="20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rPr>
              <a:t>mediante un procedimiento competitivo. Esto con el fin de </a:t>
            </a:r>
            <a:r>
              <a:rPr kumimoji="0" lang="es-CL" sz="2000" b="1"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rPr>
              <a:t>lograr ahorros y reducir costos de transacción</a:t>
            </a:r>
            <a:r>
              <a:rPr kumimoji="0" lang="es-CL" sz="20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rPr>
              <a:t>.</a:t>
            </a:r>
          </a:p>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s-CL" sz="20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endParaRPr>
          </a:p>
          <a:p>
            <a:pPr marL="0" marR="0" lvl="0" indent="0" algn="l" defTabSz="609585" rtl="0" eaLnBrk="1" fontAlgn="auto" latinLnBrk="0" hangingPunct="1">
              <a:lnSpc>
                <a:spcPct val="100000"/>
              </a:lnSpc>
              <a:spcBef>
                <a:spcPts val="0"/>
              </a:spcBef>
              <a:spcAft>
                <a:spcPts val="0"/>
              </a:spcAft>
              <a:buClrTx/>
              <a:buSzTx/>
              <a:buFontTx/>
              <a:buNone/>
              <a:tabLst/>
              <a:defRPr/>
            </a:pPr>
            <a:r>
              <a:rPr kumimoji="0" lang="es-CL" sz="1600" b="0" i="0" u="none" strike="noStrike" kern="1200" cap="none" spc="0" normalizeH="0" baseline="0" noProof="0" dirty="0">
                <a:ln>
                  <a:noFill/>
                </a:ln>
                <a:effectLst/>
                <a:uLnTx/>
                <a:uFillTx/>
                <a:latin typeface="Verdana" panose="020B0604030504040204" pitchFamily="34" charset="0"/>
                <a:ea typeface="Verdana" panose="020B0604030504040204" pitchFamily="34" charset="0"/>
                <a:cs typeface="+mn-cs"/>
              </a:rPr>
              <a:t>Artículos 2 y 104 bis del Reglamento de la Ley (decreto 250).</a:t>
            </a:r>
          </a:p>
        </p:txBody>
      </p:sp>
      <p:pic>
        <p:nvPicPr>
          <p:cNvPr id="8" name="Gráfico 7">
            <a:extLst>
              <a:ext uri="{FF2B5EF4-FFF2-40B4-BE49-F238E27FC236}">
                <a16:creationId xmlns:a16="http://schemas.microsoft.com/office/drawing/2014/main" id="{D7B4B3F7-D510-3B13-E569-CF6E64A348A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97559" y="2110471"/>
            <a:ext cx="2664098" cy="2664098"/>
          </a:xfrm>
          <a:prstGeom prst="rect">
            <a:avLst/>
          </a:prstGeom>
        </p:spPr>
      </p:pic>
    </p:spTree>
    <p:extLst>
      <p:ext uri="{BB962C8B-B14F-4D97-AF65-F5344CB8AC3E}">
        <p14:creationId xmlns:p14="http://schemas.microsoft.com/office/powerpoint/2010/main" val="2147512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E04261-BDC1-D703-4EB4-8F04DFF9C089}"/>
              </a:ext>
            </a:extLst>
          </p:cNvPr>
          <p:cNvSpPr>
            <a:spLocks noGrp="1"/>
          </p:cNvSpPr>
          <p:nvPr>
            <p:ph type="title"/>
          </p:nvPr>
        </p:nvSpPr>
        <p:spPr/>
        <p:txBody>
          <a:bodyPr/>
          <a:lstStyle/>
          <a:p>
            <a:pPr defTabSz="1219170"/>
            <a:r>
              <a:rPr lang="es-ES" sz="3600" dirty="0">
                <a:latin typeface="Verdana"/>
                <a:ea typeface="Verdana"/>
              </a:rPr>
              <a:t>¿Cuándo aplican?</a:t>
            </a:r>
            <a:endParaRPr lang="es-ES" sz="3600" dirty="0"/>
          </a:p>
        </p:txBody>
      </p:sp>
      <p:sp>
        <p:nvSpPr>
          <p:cNvPr id="10" name="CuadroTexto 9">
            <a:extLst>
              <a:ext uri="{FF2B5EF4-FFF2-40B4-BE49-F238E27FC236}">
                <a16:creationId xmlns:a16="http://schemas.microsoft.com/office/drawing/2014/main" id="{57AEB3E1-A1C1-70F1-DC10-6EC6B8A37E6E}"/>
              </a:ext>
            </a:extLst>
          </p:cNvPr>
          <p:cNvSpPr txBox="1"/>
          <p:nvPr/>
        </p:nvSpPr>
        <p:spPr>
          <a:xfrm>
            <a:off x="3956088" y="1762813"/>
            <a:ext cx="3990484" cy="1754326"/>
          </a:xfrm>
          <a:prstGeom prst="rect">
            <a:avLst/>
          </a:prstGeom>
          <a:noFill/>
        </p:spPr>
        <p:txBody>
          <a:bodyPr wrap="square" lIns="91440" tIns="45720" rIns="91440" bIns="45720" anchor="t">
            <a:spAutoFit/>
          </a:bodyPr>
          <a:lstStyle/>
          <a:p>
            <a:pPr defTabSz="609585"/>
            <a:r>
              <a:rPr lang="es-ES" b="1" dirty="0">
                <a:latin typeface="Verdana" panose="020B0604030504040204" pitchFamily="34" charset="0"/>
                <a:ea typeface="Verdana" panose="020B0604030504040204" pitchFamily="34" charset="0"/>
              </a:rPr>
              <a:t>Características esenciales:</a:t>
            </a:r>
            <a:endParaRPr lang="es-ES" dirty="0">
              <a:latin typeface="Verdana" panose="020B0604030504040204" pitchFamily="34" charset="0"/>
              <a:ea typeface="Verdana" panose="020B0604030504040204" pitchFamily="34" charset="0"/>
            </a:endParaRPr>
          </a:p>
          <a:p>
            <a:pPr defTabSz="609585"/>
            <a:endParaRPr lang="es-ES" b="1" dirty="0">
              <a:latin typeface="Verdana" panose="020B0604030504040204" pitchFamily="34" charset="0"/>
              <a:ea typeface="Verdana" panose="020B0604030504040204" pitchFamily="34" charset="0"/>
            </a:endParaRPr>
          </a:p>
          <a:p>
            <a:pPr marL="285744" indent="-285744" defTabSz="609585">
              <a:buFont typeface="Arial"/>
              <a:buChar char="•"/>
            </a:pPr>
            <a:r>
              <a:rPr lang="es-ES" dirty="0">
                <a:latin typeface="Verdana" panose="020B0604030504040204" pitchFamily="34" charset="0"/>
                <a:ea typeface="Verdana" panose="020B0604030504040204" pitchFamily="34" charset="0"/>
              </a:rPr>
              <a:t>Alto nivel de transversalidad del rubro</a:t>
            </a:r>
          </a:p>
          <a:p>
            <a:pPr marL="285744" indent="-285744" defTabSz="609585" fontAlgn="base">
              <a:buFont typeface="Arial"/>
              <a:buChar char="•"/>
            </a:pPr>
            <a:r>
              <a:rPr lang="es-ES" dirty="0">
                <a:latin typeface="Verdana" panose="020B0604030504040204" pitchFamily="34" charset="0"/>
                <a:ea typeface="Verdana" panose="020B0604030504040204" pitchFamily="34" charset="0"/>
              </a:rPr>
              <a:t>Alto grado de estandarización</a:t>
            </a:r>
          </a:p>
          <a:p>
            <a:pPr marL="285744" indent="-285744" defTabSz="609585" fontAlgn="base">
              <a:buFont typeface="Arial"/>
              <a:buChar char="•"/>
            </a:pPr>
            <a:r>
              <a:rPr lang="es-ES" dirty="0">
                <a:latin typeface="Verdana" panose="020B0604030504040204" pitchFamily="34" charset="0"/>
                <a:ea typeface="Verdana" panose="020B0604030504040204" pitchFamily="34" charset="0"/>
              </a:rPr>
              <a:t>Ahorro potencial de la compra</a:t>
            </a:r>
          </a:p>
        </p:txBody>
      </p:sp>
      <p:sp>
        <p:nvSpPr>
          <p:cNvPr id="12" name="CuadroTexto 11">
            <a:extLst>
              <a:ext uri="{FF2B5EF4-FFF2-40B4-BE49-F238E27FC236}">
                <a16:creationId xmlns:a16="http://schemas.microsoft.com/office/drawing/2014/main" id="{FFA9AC01-34E3-F5E3-0BF1-71C851582878}"/>
              </a:ext>
            </a:extLst>
          </p:cNvPr>
          <p:cNvSpPr txBox="1"/>
          <p:nvPr/>
        </p:nvSpPr>
        <p:spPr>
          <a:xfrm>
            <a:off x="3874554" y="3741432"/>
            <a:ext cx="4184407" cy="1169551"/>
          </a:xfrm>
          <a:prstGeom prst="rect">
            <a:avLst/>
          </a:prstGeom>
          <a:noFill/>
        </p:spPr>
        <p:txBody>
          <a:bodyPr wrap="square" lIns="91440" tIns="45720" rIns="91440" bIns="45720" anchor="t">
            <a:spAutoFit/>
          </a:bodyPr>
          <a:lstStyle/>
          <a:p>
            <a:pPr defTabSz="609585" fontAlgn="base"/>
            <a:r>
              <a:rPr lang="es-ES" sz="1400" b="1" dirty="0">
                <a:latin typeface="Verdana" panose="020B0604030504040204" pitchFamily="34" charset="0"/>
                <a:ea typeface="Verdana" panose="020B0604030504040204" pitchFamily="34" charset="0"/>
              </a:rPr>
              <a:t>Por ley de presupuesto (Circular N°12)</a:t>
            </a:r>
          </a:p>
          <a:p>
            <a:pPr marL="342891" indent="-342891" defTabSz="609585">
              <a:buFontTx/>
              <a:buAutoNum type="arabicPeriod"/>
            </a:pPr>
            <a:r>
              <a:rPr lang="es-ES" sz="1400" dirty="0">
                <a:latin typeface="Verdana" panose="020B0604030504040204" pitchFamily="34" charset="0"/>
                <a:ea typeface="Verdana" panose="020B0604030504040204" pitchFamily="34" charset="0"/>
              </a:rPr>
              <a:t>Adquisición de Computadores </a:t>
            </a:r>
            <a:endParaRPr lang="en-US" sz="1400" dirty="0">
              <a:latin typeface="Verdana" panose="020B0604030504040204" pitchFamily="34" charset="0"/>
              <a:ea typeface="Verdana" panose="020B0604030504040204" pitchFamily="34" charset="0"/>
            </a:endParaRPr>
          </a:p>
          <a:p>
            <a:pPr marL="342891" indent="-342891" defTabSz="609585">
              <a:buFontTx/>
              <a:buAutoNum type="arabicPeriod"/>
            </a:pPr>
            <a:r>
              <a:rPr lang="es-ES" sz="1400" dirty="0">
                <a:latin typeface="Verdana" panose="020B0604030504040204" pitchFamily="34" charset="0"/>
                <a:ea typeface="Verdana" panose="020B0604030504040204" pitchFamily="34" charset="0"/>
              </a:rPr>
              <a:t>Servicio de Arriendo de Computadores</a:t>
            </a:r>
            <a:endParaRPr lang="en-US" sz="1400" dirty="0">
              <a:latin typeface="Verdana" panose="020B0604030504040204" pitchFamily="34" charset="0"/>
              <a:ea typeface="Verdana" panose="020B0604030504040204" pitchFamily="34" charset="0"/>
            </a:endParaRPr>
          </a:p>
          <a:p>
            <a:pPr marL="342891" indent="-342891" defTabSz="609585">
              <a:buFontTx/>
              <a:buAutoNum type="arabicPeriod"/>
            </a:pPr>
            <a:r>
              <a:rPr lang="es-ES" sz="1400" dirty="0">
                <a:latin typeface="Verdana" panose="020B0604030504040204" pitchFamily="34" charset="0"/>
                <a:ea typeface="Verdana" panose="020B0604030504040204" pitchFamily="34" charset="0"/>
              </a:rPr>
              <a:t>Servicio de Telefonía Móvil y BAM</a:t>
            </a:r>
            <a:endParaRPr lang="es-ES" sz="1400" dirty="0">
              <a:latin typeface="Verdana" panose="020B0604030504040204" pitchFamily="34" charset="0"/>
              <a:ea typeface="Verdana" panose="020B0604030504040204" pitchFamily="34" charset="0"/>
              <a:cs typeface="Arial" panose="020B0604020202020204"/>
            </a:endParaRPr>
          </a:p>
          <a:p>
            <a:pPr marL="342891" indent="-342891" defTabSz="609585">
              <a:buFontTx/>
              <a:buAutoNum type="arabicPeriod"/>
            </a:pPr>
            <a:r>
              <a:rPr lang="es-ES" sz="1400" dirty="0">
                <a:latin typeface="Verdana" panose="020B0604030504040204" pitchFamily="34" charset="0"/>
                <a:ea typeface="Verdana" panose="020B0604030504040204" pitchFamily="34" charset="0"/>
              </a:rPr>
              <a:t>Servicio de Arriendo de Impresoras</a:t>
            </a:r>
            <a:endParaRPr lang="es-ES" sz="1400" dirty="0">
              <a:latin typeface="Verdana" panose="020B0604030504040204" pitchFamily="34" charset="0"/>
              <a:ea typeface="Verdana" panose="020B0604030504040204" pitchFamily="34" charset="0"/>
              <a:cs typeface="Arial" panose="020B0604020202020204"/>
            </a:endParaRPr>
          </a:p>
        </p:txBody>
      </p:sp>
      <p:sp>
        <p:nvSpPr>
          <p:cNvPr id="13" name="CuadroTexto 12">
            <a:extLst>
              <a:ext uri="{FF2B5EF4-FFF2-40B4-BE49-F238E27FC236}">
                <a16:creationId xmlns:a16="http://schemas.microsoft.com/office/drawing/2014/main" id="{44CB586C-B7D4-4613-B0A0-86D6CA1CD5DF}"/>
              </a:ext>
            </a:extLst>
          </p:cNvPr>
          <p:cNvSpPr txBox="1"/>
          <p:nvPr/>
        </p:nvSpPr>
        <p:spPr>
          <a:xfrm>
            <a:off x="3874554" y="5117455"/>
            <a:ext cx="4184407" cy="1384995"/>
          </a:xfrm>
          <a:prstGeom prst="rect">
            <a:avLst/>
          </a:prstGeom>
          <a:noFill/>
        </p:spPr>
        <p:txBody>
          <a:bodyPr wrap="square" lIns="91440" tIns="45720" rIns="91440" bIns="45720" anchor="t">
            <a:spAutoFit/>
          </a:bodyPr>
          <a:lstStyle/>
          <a:p>
            <a:pPr defTabSz="609585" fontAlgn="base"/>
            <a:r>
              <a:rPr lang="es-ES" sz="1400" b="1" dirty="0">
                <a:latin typeface="Verdana" panose="020B0604030504040204" pitchFamily="34" charset="0"/>
                <a:ea typeface="Verdana" panose="020B0604030504040204" pitchFamily="34" charset="0"/>
              </a:rPr>
              <a:t>Fuera de ley de presupuesto</a:t>
            </a:r>
          </a:p>
          <a:p>
            <a:pPr marL="342891" indent="-342891" defTabSz="609585">
              <a:buFontTx/>
              <a:buAutoNum type="arabicPeriod"/>
            </a:pPr>
            <a:r>
              <a:rPr lang="es-ES" sz="1400" dirty="0">
                <a:latin typeface="Verdana" panose="020B0604030504040204" pitchFamily="34" charset="0"/>
                <a:ea typeface="Verdana" panose="020B0604030504040204" pitchFamily="34" charset="0"/>
              </a:rPr>
              <a:t>Ambulancias</a:t>
            </a:r>
            <a:endParaRPr lang="en-US" sz="1400" dirty="0">
              <a:latin typeface="Verdana" panose="020B0604030504040204" pitchFamily="34" charset="0"/>
              <a:ea typeface="Verdana" panose="020B0604030504040204" pitchFamily="34" charset="0"/>
              <a:cs typeface="Arial" panose="020B0604020202020204"/>
            </a:endParaRPr>
          </a:p>
          <a:p>
            <a:pPr marL="342891" indent="-342891" defTabSz="609585">
              <a:buFontTx/>
              <a:buAutoNum type="arabicPeriod"/>
            </a:pPr>
            <a:r>
              <a:rPr lang="es-ES" sz="1400" dirty="0">
                <a:latin typeface="Verdana" panose="020B0604030504040204" pitchFamily="34" charset="0"/>
                <a:ea typeface="Verdana" panose="020B0604030504040204" pitchFamily="34" charset="0"/>
                <a:cs typeface="Arial" panose="020B0604020202020204"/>
              </a:rPr>
              <a:t>Elementos de Protección Personal</a:t>
            </a:r>
          </a:p>
          <a:p>
            <a:pPr marL="342891" indent="-342891" defTabSz="609585">
              <a:buFontTx/>
              <a:buAutoNum type="arabicPeriod"/>
            </a:pPr>
            <a:r>
              <a:rPr lang="es-ES" sz="1400" dirty="0">
                <a:latin typeface="Verdana" panose="020B0604030504040204" pitchFamily="34" charset="0"/>
                <a:ea typeface="Verdana" panose="020B0604030504040204" pitchFamily="34" charset="0"/>
                <a:cs typeface="Arial" panose="020B0604020202020204"/>
              </a:rPr>
              <a:t>Insumos de Salud</a:t>
            </a:r>
          </a:p>
          <a:p>
            <a:pPr marL="342891" indent="-342891" defTabSz="609585">
              <a:buFontTx/>
              <a:buAutoNum type="arabicPeriod"/>
            </a:pPr>
            <a:r>
              <a:rPr lang="es-ES" sz="1400" dirty="0">
                <a:latin typeface="Verdana" panose="020B0604030504040204" pitchFamily="34" charset="0"/>
                <a:ea typeface="Verdana" panose="020B0604030504040204" pitchFamily="34" charset="0"/>
                <a:cs typeface="Arial" panose="020B0604020202020204"/>
              </a:rPr>
              <a:t>Cursos de capacitación</a:t>
            </a:r>
          </a:p>
          <a:p>
            <a:pPr marL="342891" indent="-342891" defTabSz="609585">
              <a:buFontTx/>
              <a:buAutoNum type="arabicPeriod"/>
            </a:pPr>
            <a:r>
              <a:rPr lang="es-ES" sz="1400" dirty="0" err="1">
                <a:latin typeface="Verdana" panose="020B0604030504040204" pitchFamily="34" charset="0"/>
                <a:ea typeface="Verdana" panose="020B0604030504040204" pitchFamily="34" charset="0"/>
                <a:cs typeface="Arial" panose="020B0604020202020204"/>
              </a:rPr>
              <a:t>Etc</a:t>
            </a:r>
            <a:endParaRPr lang="es-ES" sz="1400" dirty="0">
              <a:latin typeface="Verdana" panose="020B0604030504040204" pitchFamily="34" charset="0"/>
              <a:ea typeface="Verdana" panose="020B0604030504040204" pitchFamily="34" charset="0"/>
              <a:cs typeface="Arial" panose="020B0604020202020204"/>
            </a:endParaRPr>
          </a:p>
        </p:txBody>
      </p:sp>
      <p:sp>
        <p:nvSpPr>
          <p:cNvPr id="14" name="CuadroTexto 13">
            <a:extLst>
              <a:ext uri="{FF2B5EF4-FFF2-40B4-BE49-F238E27FC236}">
                <a16:creationId xmlns:a16="http://schemas.microsoft.com/office/drawing/2014/main" id="{D4DAEE93-E3CA-DA0B-4B66-B57A27A289D6}"/>
              </a:ext>
            </a:extLst>
          </p:cNvPr>
          <p:cNvSpPr txBox="1"/>
          <p:nvPr/>
        </p:nvSpPr>
        <p:spPr>
          <a:xfrm>
            <a:off x="9552549" y="3990276"/>
            <a:ext cx="2399965"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609585"/>
            <a:r>
              <a:rPr lang="es-ES" sz="1200" dirty="0">
                <a:latin typeface="Verdana" panose="020B0604030504040204" pitchFamily="34" charset="0"/>
                <a:ea typeface="Verdana" panose="020B0604030504040204" pitchFamily="34" charset="0"/>
              </a:rPr>
              <a:t>Compras coordinadas </a:t>
            </a:r>
          </a:p>
          <a:p>
            <a:pPr defTabSz="609585"/>
            <a:r>
              <a:rPr lang="es-ES" sz="1600" b="1" dirty="0">
                <a:latin typeface="Verdana" panose="020B0604030504040204" pitchFamily="34" charset="0"/>
                <a:ea typeface="Verdana" panose="020B0604030504040204" pitchFamily="34" charset="0"/>
              </a:rPr>
              <a:t>por mandato</a:t>
            </a:r>
          </a:p>
        </p:txBody>
      </p:sp>
      <p:sp>
        <p:nvSpPr>
          <p:cNvPr id="15" name="CuadroTexto 14">
            <a:extLst>
              <a:ext uri="{FF2B5EF4-FFF2-40B4-BE49-F238E27FC236}">
                <a16:creationId xmlns:a16="http://schemas.microsoft.com/office/drawing/2014/main" id="{50D5DCE8-4ED4-9810-5AF3-89400B7EA9B5}"/>
              </a:ext>
            </a:extLst>
          </p:cNvPr>
          <p:cNvSpPr txBox="1"/>
          <p:nvPr/>
        </p:nvSpPr>
        <p:spPr>
          <a:xfrm>
            <a:off x="9552549" y="5517565"/>
            <a:ext cx="2399965"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609585"/>
            <a:r>
              <a:rPr lang="es-ES" sz="1200" dirty="0">
                <a:latin typeface="Verdana" panose="020B0604030504040204" pitchFamily="34" charset="0"/>
                <a:ea typeface="Verdana" panose="020B0604030504040204" pitchFamily="34" charset="0"/>
              </a:rPr>
              <a:t>Compras coordinadas </a:t>
            </a:r>
          </a:p>
          <a:p>
            <a:pPr defTabSz="609585"/>
            <a:r>
              <a:rPr lang="es-ES" sz="1600" b="1" dirty="0">
                <a:latin typeface="Verdana" panose="020B0604030504040204" pitchFamily="34" charset="0"/>
                <a:ea typeface="Verdana" panose="020B0604030504040204" pitchFamily="34" charset="0"/>
              </a:rPr>
              <a:t>Conjuntas</a:t>
            </a:r>
          </a:p>
        </p:txBody>
      </p:sp>
      <p:pic>
        <p:nvPicPr>
          <p:cNvPr id="16" name="Imagen 15" descr="Imagen que contiene edificio, reloj, cuarto, lugar&#10;&#10;Descripción generada automáticamente">
            <a:extLst>
              <a:ext uri="{FF2B5EF4-FFF2-40B4-BE49-F238E27FC236}">
                <a16:creationId xmlns:a16="http://schemas.microsoft.com/office/drawing/2014/main" id="{CF80CD94-BD0C-D2E5-7633-2A02FBD47429}"/>
              </a:ext>
            </a:extLst>
          </p:cNvPr>
          <p:cNvPicPr>
            <a:picLocks noChangeAspect="1"/>
          </p:cNvPicPr>
          <p:nvPr/>
        </p:nvPicPr>
        <p:blipFill>
          <a:blip r:embed="rId2"/>
          <a:stretch>
            <a:fillRect/>
          </a:stretch>
        </p:blipFill>
        <p:spPr>
          <a:xfrm>
            <a:off x="8471858" y="3843539"/>
            <a:ext cx="963657" cy="878248"/>
          </a:xfrm>
          <a:prstGeom prst="rect">
            <a:avLst/>
          </a:prstGeom>
        </p:spPr>
      </p:pic>
      <p:pic>
        <p:nvPicPr>
          <p:cNvPr id="17" name="Imagen 16" descr="Imagen que contiene reloj, cuarto&#10;&#10;Descripción generada automáticamente">
            <a:extLst>
              <a:ext uri="{FF2B5EF4-FFF2-40B4-BE49-F238E27FC236}">
                <a16:creationId xmlns:a16="http://schemas.microsoft.com/office/drawing/2014/main" id="{A28FD0B4-9179-DC1A-239D-79B1926E3AD9}"/>
              </a:ext>
            </a:extLst>
          </p:cNvPr>
          <p:cNvPicPr>
            <a:picLocks noChangeAspect="1"/>
          </p:cNvPicPr>
          <p:nvPr/>
        </p:nvPicPr>
        <p:blipFill>
          <a:blip r:embed="rId3"/>
          <a:stretch>
            <a:fillRect/>
          </a:stretch>
        </p:blipFill>
        <p:spPr>
          <a:xfrm>
            <a:off x="8471858" y="5354364"/>
            <a:ext cx="995939" cy="911176"/>
          </a:xfrm>
          <a:prstGeom prst="rect">
            <a:avLst/>
          </a:prstGeom>
        </p:spPr>
      </p:pic>
      <p:sp>
        <p:nvSpPr>
          <p:cNvPr id="18" name="CuadroTexto 17">
            <a:extLst>
              <a:ext uri="{FF2B5EF4-FFF2-40B4-BE49-F238E27FC236}">
                <a16:creationId xmlns:a16="http://schemas.microsoft.com/office/drawing/2014/main" id="{1B6B8EFD-AA4F-CE14-7C7B-5A0669CC5C21}"/>
              </a:ext>
            </a:extLst>
          </p:cNvPr>
          <p:cNvSpPr txBox="1"/>
          <p:nvPr/>
        </p:nvSpPr>
        <p:spPr>
          <a:xfrm>
            <a:off x="8232372" y="2303513"/>
            <a:ext cx="3424427" cy="1200329"/>
          </a:xfrm>
          <a:prstGeom prst="rect">
            <a:avLst/>
          </a:prstGeom>
          <a:noFill/>
        </p:spPr>
        <p:txBody>
          <a:bodyPr wrap="square" lIns="91440" tIns="45720" rIns="91440" bIns="45720" anchor="t">
            <a:spAutoFit/>
          </a:bodyPr>
          <a:lstStyle/>
          <a:p>
            <a:pPr marL="285744" indent="-285744" defTabSz="609585" fontAlgn="base">
              <a:buFont typeface="Arial"/>
              <a:buChar char="•"/>
            </a:pPr>
            <a:r>
              <a:rPr lang="es-ES" dirty="0">
                <a:latin typeface="Verdana" panose="020B0604030504040204" pitchFamily="34" charset="0"/>
                <a:ea typeface="Verdana" panose="020B0604030504040204" pitchFamily="34" charset="0"/>
                <a:cs typeface="Arial"/>
              </a:rPr>
              <a:t>Existencia de economías de escala</a:t>
            </a:r>
            <a:r>
              <a:rPr lang="en-US" dirty="0">
                <a:latin typeface="Verdana" panose="020B0604030504040204" pitchFamily="34" charset="0"/>
                <a:ea typeface="Verdana" panose="020B0604030504040204" pitchFamily="34" charset="0"/>
                <a:cs typeface="Arial"/>
              </a:rPr>
              <a:t>​</a:t>
            </a:r>
            <a:endParaRPr lang="es-ES" dirty="0">
              <a:latin typeface="Verdana" panose="020B0604030504040204" pitchFamily="34" charset="0"/>
              <a:ea typeface="Verdana" panose="020B0604030504040204" pitchFamily="34" charset="0"/>
              <a:cs typeface="Arial" panose="020B0604020202020204"/>
            </a:endParaRPr>
          </a:p>
          <a:p>
            <a:pPr marL="285744" indent="-285744" defTabSz="609585">
              <a:buFont typeface="Arial"/>
              <a:buChar char="•"/>
            </a:pPr>
            <a:r>
              <a:rPr lang="es-ES" dirty="0">
                <a:latin typeface="Verdana" panose="020B0604030504040204" pitchFamily="34" charset="0"/>
                <a:ea typeface="Verdana" panose="020B0604030504040204" pitchFamily="34" charset="0"/>
                <a:cs typeface="Arial" panose="020B0604020202020204"/>
              </a:rPr>
              <a:t>Capacidad del mercado</a:t>
            </a:r>
          </a:p>
          <a:p>
            <a:pPr marL="285744" indent="-285744" defTabSz="609585" fontAlgn="base">
              <a:buFont typeface="Arial"/>
              <a:buChar char="•"/>
            </a:pPr>
            <a:endParaRPr lang="es-ES" dirty="0">
              <a:latin typeface="Verdana" panose="020B0604030504040204" pitchFamily="34" charset="0"/>
              <a:ea typeface="Verdana" panose="020B0604030504040204" pitchFamily="34" charset="0"/>
            </a:endParaRPr>
          </a:p>
        </p:txBody>
      </p:sp>
      <p:cxnSp>
        <p:nvCxnSpPr>
          <p:cNvPr id="20" name="Conector recto 19">
            <a:extLst>
              <a:ext uri="{FF2B5EF4-FFF2-40B4-BE49-F238E27FC236}">
                <a16:creationId xmlns:a16="http://schemas.microsoft.com/office/drawing/2014/main" id="{EB42FE34-C469-65BC-CBFE-592B1B56F5C8}"/>
              </a:ext>
            </a:extLst>
          </p:cNvPr>
          <p:cNvCxnSpPr/>
          <p:nvPr/>
        </p:nvCxnSpPr>
        <p:spPr>
          <a:xfrm>
            <a:off x="3853542" y="3614058"/>
            <a:ext cx="7935686" cy="0"/>
          </a:xfrm>
          <a:prstGeom prst="line">
            <a:avLst/>
          </a:prstGeom>
          <a:ln>
            <a:solidFill>
              <a:srgbClr val="638EAC"/>
            </a:solidFill>
          </a:ln>
        </p:spPr>
        <p:style>
          <a:lnRef idx="1">
            <a:schemeClr val="accent1"/>
          </a:lnRef>
          <a:fillRef idx="0">
            <a:schemeClr val="accent1"/>
          </a:fillRef>
          <a:effectRef idx="0">
            <a:schemeClr val="accent1"/>
          </a:effectRef>
          <a:fontRef idx="minor">
            <a:schemeClr val="tx1"/>
          </a:fontRef>
        </p:style>
      </p:cxnSp>
      <p:cxnSp>
        <p:nvCxnSpPr>
          <p:cNvPr id="21" name="Conector recto 20">
            <a:extLst>
              <a:ext uri="{FF2B5EF4-FFF2-40B4-BE49-F238E27FC236}">
                <a16:creationId xmlns:a16="http://schemas.microsoft.com/office/drawing/2014/main" id="{DAEB5FF0-6AA2-D07F-4B06-256A3389FA14}"/>
              </a:ext>
            </a:extLst>
          </p:cNvPr>
          <p:cNvCxnSpPr/>
          <p:nvPr/>
        </p:nvCxnSpPr>
        <p:spPr>
          <a:xfrm>
            <a:off x="3853542" y="4996543"/>
            <a:ext cx="7935686" cy="0"/>
          </a:xfrm>
          <a:prstGeom prst="line">
            <a:avLst/>
          </a:prstGeom>
          <a:ln>
            <a:solidFill>
              <a:srgbClr val="638EAC"/>
            </a:solidFill>
          </a:ln>
        </p:spPr>
        <p:style>
          <a:lnRef idx="1">
            <a:schemeClr val="accent1"/>
          </a:lnRef>
          <a:fillRef idx="0">
            <a:schemeClr val="accent1"/>
          </a:fillRef>
          <a:effectRef idx="0">
            <a:schemeClr val="accent1"/>
          </a:effectRef>
          <a:fontRef idx="minor">
            <a:schemeClr val="tx1"/>
          </a:fontRef>
        </p:style>
      </p:cxnSp>
      <p:pic>
        <p:nvPicPr>
          <p:cNvPr id="22" name="Gráfico 21">
            <a:extLst>
              <a:ext uri="{FF2B5EF4-FFF2-40B4-BE49-F238E27FC236}">
                <a16:creationId xmlns:a16="http://schemas.microsoft.com/office/drawing/2014/main" id="{AEC50F68-7966-4500-D971-706701AA2B6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97559" y="2110471"/>
            <a:ext cx="2664098" cy="2664098"/>
          </a:xfrm>
          <a:prstGeom prst="rect">
            <a:avLst/>
          </a:prstGeom>
        </p:spPr>
      </p:pic>
    </p:spTree>
    <p:extLst>
      <p:ext uri="{BB962C8B-B14F-4D97-AF65-F5344CB8AC3E}">
        <p14:creationId xmlns:p14="http://schemas.microsoft.com/office/powerpoint/2010/main" val="3718226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E04261-BDC1-D703-4EB4-8F04DFF9C089}"/>
              </a:ext>
            </a:extLst>
          </p:cNvPr>
          <p:cNvSpPr>
            <a:spLocks noGrp="1"/>
          </p:cNvSpPr>
          <p:nvPr>
            <p:ph type="title"/>
          </p:nvPr>
        </p:nvSpPr>
        <p:spPr/>
        <p:txBody>
          <a:bodyPr/>
          <a:lstStyle/>
          <a:p>
            <a:pPr defTabSz="1219170"/>
            <a:r>
              <a:rPr lang="es-ES" sz="3600" dirty="0">
                <a:latin typeface="Verdana"/>
                <a:ea typeface="Verdana"/>
              </a:rPr>
              <a:t>Compras Coordinadas</a:t>
            </a:r>
            <a:endParaRPr lang="es-ES" sz="3600" dirty="0"/>
          </a:p>
        </p:txBody>
      </p:sp>
      <p:sp>
        <p:nvSpPr>
          <p:cNvPr id="3" name="Rectángulo: esquinas redondeadas 2">
            <a:extLst>
              <a:ext uri="{FF2B5EF4-FFF2-40B4-BE49-F238E27FC236}">
                <a16:creationId xmlns:a16="http://schemas.microsoft.com/office/drawing/2014/main" id="{84C6E03E-C4AF-CB94-3A17-EC29EB7C5FED}"/>
              </a:ext>
            </a:extLst>
          </p:cNvPr>
          <p:cNvSpPr/>
          <p:nvPr/>
        </p:nvSpPr>
        <p:spPr>
          <a:xfrm>
            <a:off x="666891" y="4678100"/>
            <a:ext cx="1490164" cy="510776"/>
          </a:xfrm>
          <a:prstGeom prst="roundRect">
            <a:avLst/>
          </a:prstGeom>
          <a:solidFill>
            <a:srgbClr val="FAD8E1">
              <a:lumMod val="20000"/>
              <a:lumOff val="80000"/>
            </a:srgbClr>
          </a:solidFill>
          <a:ln w="12700" cap="flat">
            <a:noFill/>
            <a:prstDash val="solid"/>
            <a:miter lim="800000"/>
          </a:ln>
          <a:effectLst/>
          <a:sp3d/>
        </p:spPr>
        <p:txBody>
          <a:bodyPr rot="0" spcFirstLastPara="1" vertOverflow="overflow" horzOverflow="overflow" vert="horz" wrap="square" lIns="45719" tIns="45719" rIns="45719" bIns="45719" numCol="1" spcCol="38100" rtlCol="0" anchor="ctr">
            <a:spAutoFit/>
          </a:bodyPr>
          <a:lstStyle/>
          <a:p>
            <a:pPr algn="ctr" defTabSz="457189" hangingPunct="0">
              <a:defRPr/>
            </a:pPr>
            <a:r>
              <a:rPr lang="es-CL" sz="1200" b="1" kern="0" noProof="1">
                <a:latin typeface="Verdana" panose="020B0604030504040204" pitchFamily="34" charset="0"/>
                <a:ea typeface="Verdana" panose="020B0604030504040204" pitchFamily="34" charset="0"/>
                <a:cs typeface="Calibri"/>
                <a:sym typeface="Calibri"/>
              </a:rPr>
              <a:t>Compra Coordinada</a:t>
            </a:r>
          </a:p>
        </p:txBody>
      </p:sp>
      <p:graphicFrame>
        <p:nvGraphicFramePr>
          <p:cNvPr id="4" name="Diagrama 3">
            <a:extLst>
              <a:ext uri="{FF2B5EF4-FFF2-40B4-BE49-F238E27FC236}">
                <a16:creationId xmlns:a16="http://schemas.microsoft.com/office/drawing/2014/main" id="{37740342-9608-A6EC-A09B-9643D3C267E0}"/>
              </a:ext>
            </a:extLst>
          </p:cNvPr>
          <p:cNvGraphicFramePr/>
          <p:nvPr>
            <p:extLst>
              <p:ext uri="{D42A27DB-BD31-4B8C-83A1-F6EECF244321}">
                <p14:modId xmlns:p14="http://schemas.microsoft.com/office/powerpoint/2010/main" val="2638207388"/>
              </p:ext>
            </p:extLst>
          </p:nvPr>
        </p:nvGraphicFramePr>
        <p:xfrm>
          <a:off x="2825525" y="4385432"/>
          <a:ext cx="9210940" cy="10475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brir corchete 4">
            <a:extLst>
              <a:ext uri="{FF2B5EF4-FFF2-40B4-BE49-F238E27FC236}">
                <a16:creationId xmlns:a16="http://schemas.microsoft.com/office/drawing/2014/main" id="{84E85F3B-7540-9EFE-CA89-D62F23732F50}"/>
              </a:ext>
            </a:extLst>
          </p:cNvPr>
          <p:cNvSpPr/>
          <p:nvPr/>
        </p:nvSpPr>
        <p:spPr>
          <a:xfrm rot="10800000">
            <a:off x="2172396" y="4271460"/>
            <a:ext cx="144121" cy="1246512"/>
          </a:xfrm>
          <a:prstGeom prst="leftBracket">
            <a:avLst/>
          </a:prstGeom>
          <a:noFill/>
          <a:ln w="12700" cap="flat" cmpd="sng" algn="ctr">
            <a:solidFill>
              <a:srgbClr val="507EA0"/>
            </a:solidFill>
            <a:prstDash val="sysDot"/>
            <a:round/>
            <a:headEnd type="none" w="med" len="med"/>
            <a:tailEnd type="none" w="med" len="med"/>
          </a:ln>
          <a:effectLst/>
        </p:spPr>
        <p:txBody>
          <a:bodyPr rot="0" spcFirstLastPara="1" vertOverflow="overflow" horzOverflow="overflow" vert="horz" wrap="square" lIns="91439" tIns="45719" rIns="91439" bIns="45719" numCol="1" spcCol="38100" rtlCol="0" anchor="t">
            <a:noAutofit/>
          </a:bodyPr>
          <a:lstStyle/>
          <a:p>
            <a:pPr defTabSz="914377" latinLnBrk="1" hangingPunct="0">
              <a:defRPr/>
            </a:pPr>
            <a:endParaRPr lang="es-CL" kern="0">
              <a:latin typeface="Helvetica"/>
              <a:cs typeface="Helvetica"/>
              <a:sym typeface="Calibri"/>
            </a:endParaRPr>
          </a:p>
        </p:txBody>
      </p:sp>
      <p:sp>
        <p:nvSpPr>
          <p:cNvPr id="6" name="Flecha: a la derecha 5">
            <a:extLst>
              <a:ext uri="{FF2B5EF4-FFF2-40B4-BE49-F238E27FC236}">
                <a16:creationId xmlns:a16="http://schemas.microsoft.com/office/drawing/2014/main" id="{B0D9A79D-A905-8416-3786-5E168699FAB7}"/>
              </a:ext>
            </a:extLst>
          </p:cNvPr>
          <p:cNvSpPr/>
          <p:nvPr/>
        </p:nvSpPr>
        <p:spPr>
          <a:xfrm>
            <a:off x="2412015" y="4606092"/>
            <a:ext cx="398171" cy="733659"/>
          </a:xfrm>
          <a:prstGeom prst="rightArrow">
            <a:avLst/>
          </a:prstGeom>
          <a:solidFill>
            <a:srgbClr val="507EA0"/>
          </a:solidFill>
          <a:ln w="12700" cap="flat">
            <a:noFill/>
            <a:prstDash val="solid"/>
            <a:miter lim="800000"/>
          </a:ln>
          <a:effectLst/>
          <a:sp3d/>
        </p:spPr>
        <p:txBody>
          <a:bodyPr rot="0" spcFirstLastPara="1" vertOverflow="overflow" horzOverflow="overflow" vert="horz" wrap="square" lIns="45719" tIns="45719" rIns="45719" bIns="45719" numCol="1" spcCol="38100" rtlCol="0" anchor="ctr">
            <a:spAutoFit/>
          </a:bodyPr>
          <a:lstStyle/>
          <a:p>
            <a:pPr defTabSz="457189" hangingPunct="0">
              <a:defRPr/>
            </a:pPr>
            <a:endParaRPr lang="es-CL" kern="0">
              <a:latin typeface="Calibri"/>
              <a:cs typeface="Calibri"/>
              <a:sym typeface="Calibri"/>
            </a:endParaRPr>
          </a:p>
        </p:txBody>
      </p:sp>
      <p:sp>
        <p:nvSpPr>
          <p:cNvPr id="7" name="Abrir corchete 6">
            <a:extLst>
              <a:ext uri="{FF2B5EF4-FFF2-40B4-BE49-F238E27FC236}">
                <a16:creationId xmlns:a16="http://schemas.microsoft.com/office/drawing/2014/main" id="{0B452783-E054-FAE2-1810-AB254F569219}"/>
              </a:ext>
            </a:extLst>
          </p:cNvPr>
          <p:cNvSpPr/>
          <p:nvPr/>
        </p:nvSpPr>
        <p:spPr>
          <a:xfrm>
            <a:off x="479884" y="4267107"/>
            <a:ext cx="203408" cy="1225247"/>
          </a:xfrm>
          <a:prstGeom prst="leftBracket">
            <a:avLst/>
          </a:prstGeom>
          <a:noFill/>
          <a:ln w="12700" cap="flat" cmpd="sng" algn="ctr">
            <a:solidFill>
              <a:srgbClr val="507EA0"/>
            </a:solidFill>
            <a:prstDash val="sysDot"/>
            <a:round/>
            <a:headEnd type="none" w="med" len="med"/>
            <a:tailEnd type="none" w="med" len="med"/>
          </a:ln>
          <a:effectLst/>
        </p:spPr>
        <p:txBody>
          <a:bodyPr rot="0" spcFirstLastPara="1" vertOverflow="overflow" horzOverflow="overflow" vert="horz" wrap="square" lIns="91439" tIns="45719" rIns="91439" bIns="45719" numCol="1" spcCol="38100" rtlCol="0" anchor="t">
            <a:noAutofit/>
          </a:bodyPr>
          <a:lstStyle/>
          <a:p>
            <a:pPr defTabSz="914377" latinLnBrk="1" hangingPunct="0">
              <a:defRPr/>
            </a:pPr>
            <a:endParaRPr lang="es-CL" kern="0">
              <a:latin typeface="Helvetica"/>
              <a:cs typeface="Helvetica"/>
              <a:sym typeface="Calibri"/>
            </a:endParaRPr>
          </a:p>
        </p:txBody>
      </p:sp>
      <p:sp>
        <p:nvSpPr>
          <p:cNvPr id="8" name="Rectángulo 7">
            <a:extLst>
              <a:ext uri="{FF2B5EF4-FFF2-40B4-BE49-F238E27FC236}">
                <a16:creationId xmlns:a16="http://schemas.microsoft.com/office/drawing/2014/main" id="{E96CA2C6-3A26-53CA-0719-AA7EA236DC1F}"/>
              </a:ext>
            </a:extLst>
          </p:cNvPr>
          <p:cNvSpPr/>
          <p:nvPr/>
        </p:nvSpPr>
        <p:spPr>
          <a:xfrm>
            <a:off x="3772983" y="2285722"/>
            <a:ext cx="7097815" cy="646331"/>
          </a:xfrm>
          <a:prstGeom prst="rect">
            <a:avLst/>
          </a:prstGeom>
        </p:spPr>
        <p:txBody>
          <a:bodyPr wrap="square" lIns="91440" tIns="45720" rIns="91440" bIns="45720" anchor="t">
            <a:spAutoFit/>
          </a:bodyPr>
          <a:lstStyle/>
          <a:p>
            <a:pPr marL="171446" indent="-171446" defTabSz="457189" hangingPunct="0">
              <a:buClr>
                <a:srgbClr val="07272C"/>
              </a:buClr>
              <a:buFont typeface="Arial" panose="020B0604020202020204" pitchFamily="34" charset="0"/>
              <a:buChar char="•"/>
              <a:defRPr/>
            </a:pPr>
            <a:r>
              <a:rPr lang="es-CL" sz="1200" kern="0" noProof="1">
                <a:latin typeface="Verdana"/>
                <a:ea typeface="Verdana"/>
                <a:cs typeface="Calibri"/>
                <a:sym typeface="Calibri"/>
              </a:rPr>
              <a:t>Bienes y servicios deben ser estandarizables</a:t>
            </a:r>
          </a:p>
          <a:p>
            <a:pPr marL="171446" indent="-171446" defTabSz="457189" hangingPunct="0">
              <a:buClr>
                <a:srgbClr val="07272C"/>
              </a:buClr>
              <a:buFont typeface="Arial" panose="020B0604020202020204" pitchFamily="34" charset="0"/>
              <a:buChar char="•"/>
              <a:defRPr/>
            </a:pPr>
            <a:r>
              <a:rPr lang="es-CL" altLang="es-CL" sz="1200" kern="0" noProof="1">
                <a:latin typeface="Verdana"/>
                <a:ea typeface="Verdana"/>
                <a:cs typeface="Calibri"/>
                <a:sym typeface="Calibri"/>
              </a:rPr>
              <a:t>Alto potencial de ahorro</a:t>
            </a:r>
          </a:p>
          <a:p>
            <a:pPr marL="171446" indent="-171446" defTabSz="457189" hangingPunct="0">
              <a:buClr>
                <a:srgbClr val="07272C"/>
              </a:buClr>
              <a:buFont typeface="Arial" panose="020B0604020202020204" pitchFamily="34" charset="0"/>
              <a:buChar char="•"/>
              <a:defRPr/>
            </a:pPr>
            <a:r>
              <a:rPr lang="es-CL" altLang="es-CL" sz="1200" kern="0" noProof="1">
                <a:latin typeface="Verdana"/>
                <a:ea typeface="Verdana"/>
                <a:cs typeface="Calibri"/>
                <a:sym typeface="Calibri"/>
              </a:rPr>
              <a:t>Existencia de economías de escala</a:t>
            </a:r>
            <a:endParaRPr lang="es-CL" altLang="es-CL" sz="1200" kern="0" noProof="1">
              <a:latin typeface="Verdana"/>
              <a:ea typeface="Verdana"/>
              <a:cs typeface="Calibri"/>
            </a:endParaRPr>
          </a:p>
        </p:txBody>
      </p:sp>
      <p:sp>
        <p:nvSpPr>
          <p:cNvPr id="11" name="CuadroTexto 10">
            <a:extLst>
              <a:ext uri="{FF2B5EF4-FFF2-40B4-BE49-F238E27FC236}">
                <a16:creationId xmlns:a16="http://schemas.microsoft.com/office/drawing/2014/main" id="{ABE952C6-F42B-A8D0-4B08-140EFC1959F9}"/>
              </a:ext>
            </a:extLst>
          </p:cNvPr>
          <p:cNvSpPr txBox="1"/>
          <p:nvPr/>
        </p:nvSpPr>
        <p:spPr>
          <a:xfrm>
            <a:off x="6055542" y="1841051"/>
            <a:ext cx="2532697" cy="307777"/>
          </a:xfrm>
          <a:prstGeom prst="rect">
            <a:avLst/>
          </a:prstGeom>
          <a:solidFill>
            <a:schemeClr val="tx1">
              <a:lumMod val="10000"/>
              <a:lumOff val="90000"/>
            </a:schemeClr>
          </a:solidFill>
        </p:spPr>
        <p:txBody>
          <a:bodyPr wrap="square" lIns="91440" tIns="45720" rIns="91440" bIns="45720" rtlCol="0" anchor="t">
            <a:spAutoFit/>
          </a:bodyPr>
          <a:lstStyle/>
          <a:p>
            <a:pPr algn="ctr" defTabSz="914377">
              <a:defRPr/>
            </a:pPr>
            <a:r>
              <a:rPr lang="es-CL" sz="1400" b="1">
                <a:latin typeface="Verdana"/>
                <a:ea typeface="Verdana"/>
              </a:rPr>
              <a:t>Requerimientos</a:t>
            </a:r>
            <a:endParaRPr lang="es-ES">
              <a:latin typeface="Trebuchet MS" panose="020B0603020202020204"/>
            </a:endParaRPr>
          </a:p>
        </p:txBody>
      </p:sp>
      <p:cxnSp>
        <p:nvCxnSpPr>
          <p:cNvPr id="19" name="Conector recto 18">
            <a:extLst>
              <a:ext uri="{FF2B5EF4-FFF2-40B4-BE49-F238E27FC236}">
                <a16:creationId xmlns:a16="http://schemas.microsoft.com/office/drawing/2014/main" id="{614D30CB-102D-3479-625B-8EA5D38CA054}"/>
              </a:ext>
            </a:extLst>
          </p:cNvPr>
          <p:cNvCxnSpPr>
            <a:cxnSpLocks/>
          </p:cNvCxnSpPr>
          <p:nvPr/>
        </p:nvCxnSpPr>
        <p:spPr>
          <a:xfrm flipH="1">
            <a:off x="2905686" y="1989216"/>
            <a:ext cx="3064365" cy="0"/>
          </a:xfrm>
          <a:prstGeom prst="line">
            <a:avLst/>
          </a:prstGeom>
          <a:noFill/>
          <a:ln w="12700" cap="flat" cmpd="sng" algn="ctr">
            <a:solidFill>
              <a:srgbClr val="507EA0"/>
            </a:solidFill>
            <a:prstDash val="solid"/>
            <a:miter lim="800000"/>
          </a:ln>
          <a:effectLst/>
        </p:spPr>
      </p:cxnSp>
      <p:cxnSp>
        <p:nvCxnSpPr>
          <p:cNvPr id="20" name="Conector recto 19">
            <a:extLst>
              <a:ext uri="{FF2B5EF4-FFF2-40B4-BE49-F238E27FC236}">
                <a16:creationId xmlns:a16="http://schemas.microsoft.com/office/drawing/2014/main" id="{83113252-E327-6816-3B0D-5543364FC842}"/>
              </a:ext>
            </a:extLst>
          </p:cNvPr>
          <p:cNvCxnSpPr>
            <a:cxnSpLocks/>
          </p:cNvCxnSpPr>
          <p:nvPr/>
        </p:nvCxnSpPr>
        <p:spPr>
          <a:xfrm flipH="1">
            <a:off x="8677699" y="1989216"/>
            <a:ext cx="3060395" cy="0"/>
          </a:xfrm>
          <a:prstGeom prst="line">
            <a:avLst/>
          </a:prstGeom>
          <a:noFill/>
          <a:ln w="12700" cap="flat" cmpd="sng" algn="ctr">
            <a:solidFill>
              <a:srgbClr val="507EA0"/>
            </a:solidFill>
            <a:prstDash val="solid"/>
            <a:miter lim="800000"/>
          </a:ln>
          <a:effectLst/>
        </p:spPr>
      </p:cxnSp>
      <p:cxnSp>
        <p:nvCxnSpPr>
          <p:cNvPr id="21" name="Conector recto 20">
            <a:extLst>
              <a:ext uri="{FF2B5EF4-FFF2-40B4-BE49-F238E27FC236}">
                <a16:creationId xmlns:a16="http://schemas.microsoft.com/office/drawing/2014/main" id="{99A2EAF7-1E72-E95B-82BD-DC7CDEA72ECA}"/>
              </a:ext>
            </a:extLst>
          </p:cNvPr>
          <p:cNvCxnSpPr>
            <a:cxnSpLocks/>
          </p:cNvCxnSpPr>
          <p:nvPr/>
        </p:nvCxnSpPr>
        <p:spPr>
          <a:xfrm>
            <a:off x="11738093" y="1989216"/>
            <a:ext cx="0" cy="1115200"/>
          </a:xfrm>
          <a:prstGeom prst="line">
            <a:avLst/>
          </a:prstGeom>
          <a:noFill/>
          <a:ln w="12700" cap="flat" cmpd="sng" algn="ctr">
            <a:solidFill>
              <a:srgbClr val="507EA0"/>
            </a:solidFill>
            <a:prstDash val="solid"/>
            <a:miter lim="800000"/>
          </a:ln>
          <a:effectLst/>
        </p:spPr>
      </p:cxnSp>
      <p:cxnSp>
        <p:nvCxnSpPr>
          <p:cNvPr id="22" name="Conector recto 21">
            <a:extLst>
              <a:ext uri="{FF2B5EF4-FFF2-40B4-BE49-F238E27FC236}">
                <a16:creationId xmlns:a16="http://schemas.microsoft.com/office/drawing/2014/main" id="{FFA984DD-2F91-B1D5-92B1-54CA4D191377}"/>
              </a:ext>
            </a:extLst>
          </p:cNvPr>
          <p:cNvCxnSpPr>
            <a:cxnSpLocks/>
          </p:cNvCxnSpPr>
          <p:nvPr/>
        </p:nvCxnSpPr>
        <p:spPr>
          <a:xfrm flipH="1">
            <a:off x="2905685" y="3104416"/>
            <a:ext cx="8832408" cy="0"/>
          </a:xfrm>
          <a:prstGeom prst="line">
            <a:avLst/>
          </a:prstGeom>
          <a:noFill/>
          <a:ln w="12700" cap="flat" cmpd="sng" algn="ctr">
            <a:solidFill>
              <a:srgbClr val="507EA0"/>
            </a:solidFill>
            <a:prstDash val="solid"/>
            <a:miter lim="800000"/>
          </a:ln>
          <a:effectLst/>
        </p:spPr>
      </p:cxnSp>
      <p:cxnSp>
        <p:nvCxnSpPr>
          <p:cNvPr id="23" name="Conector recto 22">
            <a:extLst>
              <a:ext uri="{FF2B5EF4-FFF2-40B4-BE49-F238E27FC236}">
                <a16:creationId xmlns:a16="http://schemas.microsoft.com/office/drawing/2014/main" id="{3CB1ABC9-E60F-4F28-E6C5-B3C8D427B9C6}"/>
              </a:ext>
            </a:extLst>
          </p:cNvPr>
          <p:cNvCxnSpPr>
            <a:cxnSpLocks/>
          </p:cNvCxnSpPr>
          <p:nvPr/>
        </p:nvCxnSpPr>
        <p:spPr>
          <a:xfrm flipV="1">
            <a:off x="2905685" y="1989216"/>
            <a:ext cx="0" cy="1115200"/>
          </a:xfrm>
          <a:prstGeom prst="line">
            <a:avLst/>
          </a:prstGeom>
          <a:noFill/>
          <a:ln w="12700" cap="flat" cmpd="sng" algn="ctr">
            <a:solidFill>
              <a:srgbClr val="507EA0"/>
            </a:solidFill>
            <a:prstDash val="solid"/>
            <a:miter lim="800000"/>
          </a:ln>
          <a:effectLst/>
        </p:spPr>
      </p:cxnSp>
      <p:sp>
        <p:nvSpPr>
          <p:cNvPr id="24" name="Rectángulo 23">
            <a:extLst>
              <a:ext uri="{FF2B5EF4-FFF2-40B4-BE49-F238E27FC236}">
                <a16:creationId xmlns:a16="http://schemas.microsoft.com/office/drawing/2014/main" id="{2435D665-847F-AC0F-2976-24AF29E475C1}"/>
              </a:ext>
            </a:extLst>
          </p:cNvPr>
          <p:cNvSpPr/>
          <p:nvPr/>
        </p:nvSpPr>
        <p:spPr>
          <a:xfrm>
            <a:off x="2941554" y="3283119"/>
            <a:ext cx="3253849" cy="830997"/>
          </a:xfrm>
          <a:prstGeom prst="rect">
            <a:avLst/>
          </a:prstGeom>
        </p:spPr>
        <p:txBody>
          <a:bodyPr wrap="square" lIns="91440" tIns="45720" rIns="91440" bIns="45720" anchor="t">
            <a:spAutoFit/>
          </a:bodyPr>
          <a:lstStyle/>
          <a:p>
            <a:pPr defTabSz="457189" hangingPunct="0">
              <a:buClr>
                <a:srgbClr val="07272C"/>
              </a:buClr>
              <a:defRPr/>
            </a:pPr>
            <a:r>
              <a:rPr lang="es-CL" sz="1200" b="1" kern="0" noProof="1">
                <a:latin typeface="Verdana"/>
                <a:ea typeface="Verdana"/>
                <a:cs typeface="Calibri"/>
                <a:sym typeface="Calibri"/>
              </a:rPr>
              <a:t>Autorización de DIPRES</a:t>
            </a:r>
            <a:endParaRPr lang="es-CL" sz="1200" b="1" kern="0" noProof="1">
              <a:latin typeface="Verdana" panose="020B0604030504040204" pitchFamily="34" charset="0"/>
              <a:ea typeface="Verdana" panose="020B0604030504040204" pitchFamily="34" charset="0"/>
              <a:cs typeface="Calibri"/>
              <a:sym typeface="Calibri"/>
            </a:endParaRPr>
          </a:p>
          <a:p>
            <a:pPr marL="171446" indent="-171446" defTabSz="457189" hangingPunct="0">
              <a:buClr>
                <a:srgbClr val="07272C"/>
              </a:buClr>
              <a:buFont typeface="Arial" panose="020B0604020202020204" pitchFamily="34" charset="0"/>
              <a:buChar char="•"/>
              <a:defRPr/>
            </a:pPr>
            <a:r>
              <a:rPr lang="es-CL" sz="1200" kern="0" noProof="1">
                <a:latin typeface="Verdana"/>
                <a:ea typeface="Verdana"/>
                <a:cs typeface="Calibri"/>
                <a:sym typeface="Calibri"/>
              </a:rPr>
              <a:t>Computadores (Compra y Arriendo)</a:t>
            </a:r>
            <a:endParaRPr lang="es-CL" sz="1200" kern="0" noProof="1">
              <a:latin typeface="Verdana"/>
              <a:ea typeface="Verdana"/>
              <a:cs typeface="Calibri"/>
            </a:endParaRPr>
          </a:p>
          <a:p>
            <a:pPr marL="171446" indent="-171446" defTabSz="457189" hangingPunct="0">
              <a:buClr>
                <a:srgbClr val="07272C"/>
              </a:buClr>
              <a:buFont typeface="Arial" panose="020B0604020202020204" pitchFamily="34" charset="0"/>
              <a:buChar char="•"/>
              <a:defRPr/>
            </a:pPr>
            <a:r>
              <a:rPr lang="es-CL" sz="1200" kern="0" noProof="1">
                <a:latin typeface="Verdana"/>
                <a:ea typeface="Verdana"/>
                <a:cs typeface="Calibri"/>
                <a:sym typeface="Calibri"/>
              </a:rPr>
              <a:t>Telefonía Móvil y BAM</a:t>
            </a:r>
            <a:endParaRPr lang="es-CL" sz="1200" kern="0" noProof="1">
              <a:latin typeface="Verdana"/>
              <a:ea typeface="Verdana"/>
              <a:cs typeface="Calibri"/>
            </a:endParaRPr>
          </a:p>
          <a:p>
            <a:pPr marL="171446" indent="-171446" defTabSz="457189" hangingPunct="0">
              <a:buClr>
                <a:srgbClr val="07272C"/>
              </a:buClr>
              <a:buFont typeface="Arial" panose="020B0604020202020204" pitchFamily="34" charset="0"/>
              <a:buChar char="•"/>
              <a:defRPr/>
            </a:pPr>
            <a:r>
              <a:rPr lang="es-CL" sz="1200" kern="0" noProof="1">
                <a:latin typeface="Verdana"/>
                <a:ea typeface="Verdana"/>
                <a:cs typeface="Calibri"/>
                <a:sym typeface="Calibri"/>
              </a:rPr>
              <a:t>Arriendo de Impresoras</a:t>
            </a:r>
            <a:endParaRPr lang="es-CL" sz="1200" kern="0" noProof="1">
              <a:latin typeface="Verdana" panose="020B0604030504040204" pitchFamily="34" charset="0"/>
              <a:ea typeface="Verdana" panose="020B0604030504040204" pitchFamily="34" charset="0"/>
              <a:cs typeface="Calibri"/>
            </a:endParaRPr>
          </a:p>
        </p:txBody>
      </p:sp>
      <p:sp>
        <p:nvSpPr>
          <p:cNvPr id="25" name="Rectángulo 24">
            <a:extLst>
              <a:ext uri="{FF2B5EF4-FFF2-40B4-BE49-F238E27FC236}">
                <a16:creationId xmlns:a16="http://schemas.microsoft.com/office/drawing/2014/main" id="{95D0F87B-B404-0011-3E58-DF435197832B}"/>
              </a:ext>
            </a:extLst>
          </p:cNvPr>
          <p:cNvSpPr/>
          <p:nvPr/>
        </p:nvSpPr>
        <p:spPr>
          <a:xfrm>
            <a:off x="2941553" y="5328267"/>
            <a:ext cx="1316192" cy="739177"/>
          </a:xfrm>
          <a:prstGeom prst="rect">
            <a:avLst/>
          </a:prstGeom>
        </p:spPr>
        <p:txBody>
          <a:bodyPr wrap="square" lIns="91440" tIns="45720" rIns="91440" bIns="45720" anchor="t">
            <a:spAutoFit/>
          </a:bodyPr>
          <a:lstStyle/>
          <a:p>
            <a:pPr marL="171446" indent="-171446" defTabSz="457189" hangingPunct="0">
              <a:buClr>
                <a:srgbClr val="07272C"/>
              </a:buClr>
              <a:buFont typeface="Arial" panose="020B0604020202020204" pitchFamily="34" charset="0"/>
              <a:buChar char="•"/>
              <a:defRPr/>
            </a:pPr>
            <a:r>
              <a:rPr lang="es-CL" sz="1051" kern="0" noProof="1">
                <a:latin typeface="Verdana"/>
                <a:ea typeface="Verdana"/>
                <a:cs typeface="Calibri"/>
                <a:sym typeface="Calibri"/>
              </a:rPr>
              <a:t>RFI</a:t>
            </a:r>
          </a:p>
          <a:p>
            <a:pPr marL="171446" indent="-171446" defTabSz="457189" hangingPunct="0">
              <a:buClr>
                <a:srgbClr val="07272C"/>
              </a:buClr>
              <a:buFont typeface="Arial" panose="020B0604020202020204" pitchFamily="34" charset="0"/>
              <a:buChar char="•"/>
              <a:defRPr/>
            </a:pPr>
            <a:r>
              <a:rPr lang="es-CL" sz="1051" kern="0" noProof="1">
                <a:latin typeface="Verdana"/>
                <a:ea typeface="Verdana"/>
                <a:cs typeface="Calibri"/>
                <a:sym typeface="Calibri"/>
              </a:rPr>
              <a:t>Investigación cualitativa y cuantitativa</a:t>
            </a:r>
            <a:endParaRPr lang="es-CL" sz="1051" kern="0" noProof="1">
              <a:latin typeface="Verdana" panose="020B0604030504040204" pitchFamily="34" charset="0"/>
              <a:ea typeface="Verdana" panose="020B0604030504040204" pitchFamily="34" charset="0"/>
              <a:cs typeface="Calibri"/>
            </a:endParaRPr>
          </a:p>
        </p:txBody>
      </p:sp>
      <p:sp>
        <p:nvSpPr>
          <p:cNvPr id="26" name="Rectángulo 25">
            <a:extLst>
              <a:ext uri="{FF2B5EF4-FFF2-40B4-BE49-F238E27FC236}">
                <a16:creationId xmlns:a16="http://schemas.microsoft.com/office/drawing/2014/main" id="{027600D4-ACF6-43A6-C474-7A45C490C91D}"/>
              </a:ext>
            </a:extLst>
          </p:cNvPr>
          <p:cNvSpPr/>
          <p:nvPr/>
        </p:nvSpPr>
        <p:spPr>
          <a:xfrm>
            <a:off x="4273086" y="5328268"/>
            <a:ext cx="1481735" cy="577466"/>
          </a:xfrm>
          <a:prstGeom prst="rect">
            <a:avLst/>
          </a:prstGeom>
        </p:spPr>
        <p:txBody>
          <a:bodyPr wrap="square" lIns="91440" tIns="45720" rIns="91440" bIns="45720" anchor="t">
            <a:spAutoFit/>
          </a:bodyPr>
          <a:lstStyle/>
          <a:p>
            <a:pPr defTabSz="457189" hangingPunct="0">
              <a:buClr>
                <a:srgbClr val="07272C"/>
              </a:buClr>
              <a:defRPr/>
            </a:pPr>
            <a:r>
              <a:rPr lang="es-CL" sz="1051" kern="0" noProof="1">
                <a:latin typeface="Verdana"/>
                <a:ea typeface="Verdana"/>
                <a:cs typeface="Calibri"/>
                <a:sym typeface="Calibri"/>
                <a:hlinkClick r:id="rId7">
                  <a:extLst>
                    <a:ext uri="{A12FA001-AC4F-418D-AE19-62706E023703}">
                      <ahyp:hlinkClr xmlns:ahyp="http://schemas.microsoft.com/office/drawing/2018/hyperlinkcolor" val="tx"/>
                    </a:ext>
                  </a:extLst>
                </a:hlinkClick>
              </a:rPr>
              <a:t>www.comprascoordinadas.cl</a:t>
            </a:r>
            <a:endParaRPr lang="es-CL" sz="1051" kern="0" noProof="1">
              <a:latin typeface="Verdana"/>
              <a:ea typeface="Verdana"/>
              <a:cs typeface="Calibri"/>
              <a:sym typeface="Calibri"/>
            </a:endParaRPr>
          </a:p>
          <a:p>
            <a:pPr defTabSz="457189" hangingPunct="0">
              <a:buClr>
                <a:srgbClr val="07272C"/>
              </a:buClr>
              <a:defRPr/>
            </a:pPr>
            <a:endParaRPr lang="es-CL" sz="1051" kern="0" noProof="1">
              <a:latin typeface="Verdana" panose="020B0604030504040204" pitchFamily="34" charset="0"/>
              <a:ea typeface="Verdana" panose="020B0604030504040204" pitchFamily="34" charset="0"/>
              <a:cs typeface="Calibri"/>
            </a:endParaRPr>
          </a:p>
        </p:txBody>
      </p:sp>
      <p:sp>
        <p:nvSpPr>
          <p:cNvPr id="27" name="Rectángulo 26">
            <a:extLst>
              <a:ext uri="{FF2B5EF4-FFF2-40B4-BE49-F238E27FC236}">
                <a16:creationId xmlns:a16="http://schemas.microsoft.com/office/drawing/2014/main" id="{1ECB9F52-6709-3ED7-FED8-60D0B8328AB7}"/>
              </a:ext>
            </a:extLst>
          </p:cNvPr>
          <p:cNvSpPr/>
          <p:nvPr/>
        </p:nvSpPr>
        <p:spPr>
          <a:xfrm>
            <a:off x="5858924" y="5328267"/>
            <a:ext cx="1316192" cy="900888"/>
          </a:xfrm>
          <a:prstGeom prst="rect">
            <a:avLst/>
          </a:prstGeom>
        </p:spPr>
        <p:txBody>
          <a:bodyPr wrap="square" lIns="91440" tIns="45720" rIns="91440" bIns="45720" anchor="t">
            <a:spAutoFit/>
          </a:bodyPr>
          <a:lstStyle/>
          <a:p>
            <a:pPr marL="171446" indent="-171446" defTabSz="457189" hangingPunct="0">
              <a:buClr>
                <a:srgbClr val="07272C"/>
              </a:buClr>
              <a:buFont typeface="Arial" panose="020B0604020202020204" pitchFamily="34" charset="0"/>
              <a:buChar char="•"/>
              <a:defRPr/>
            </a:pPr>
            <a:r>
              <a:rPr lang="es-CL" sz="1051" kern="0" noProof="1">
                <a:solidFill>
                  <a:srgbClr val="07272C"/>
                </a:solidFill>
                <a:latin typeface="Verdana"/>
                <a:ea typeface="Verdana"/>
                <a:cs typeface="Calibri"/>
                <a:sym typeface="Calibri"/>
              </a:rPr>
              <a:t>Elaboración</a:t>
            </a:r>
          </a:p>
          <a:p>
            <a:pPr marL="171446" indent="-171446" defTabSz="457189" hangingPunct="0">
              <a:buClr>
                <a:srgbClr val="07272C"/>
              </a:buClr>
              <a:buFont typeface="Arial" panose="020B0604020202020204" pitchFamily="34" charset="0"/>
              <a:buChar char="•"/>
              <a:defRPr/>
            </a:pPr>
            <a:r>
              <a:rPr lang="es-CL" sz="1051" kern="0" noProof="1">
                <a:solidFill>
                  <a:srgbClr val="07272C"/>
                </a:solidFill>
                <a:latin typeface="Verdana"/>
                <a:ea typeface="Verdana"/>
                <a:cs typeface="Calibri"/>
                <a:sym typeface="Calibri"/>
              </a:rPr>
              <a:t>Validación Jefatura, Fiscalía y Directora</a:t>
            </a:r>
          </a:p>
        </p:txBody>
      </p:sp>
      <p:sp>
        <p:nvSpPr>
          <p:cNvPr id="28" name="Rectángulo 27">
            <a:extLst>
              <a:ext uri="{FF2B5EF4-FFF2-40B4-BE49-F238E27FC236}">
                <a16:creationId xmlns:a16="http://schemas.microsoft.com/office/drawing/2014/main" id="{51146EE3-71DD-A638-69D2-2A85251650F6}"/>
              </a:ext>
            </a:extLst>
          </p:cNvPr>
          <p:cNvSpPr/>
          <p:nvPr/>
        </p:nvSpPr>
        <p:spPr>
          <a:xfrm>
            <a:off x="8791153" y="5328268"/>
            <a:ext cx="1316192" cy="900888"/>
          </a:xfrm>
          <a:prstGeom prst="rect">
            <a:avLst/>
          </a:prstGeom>
        </p:spPr>
        <p:txBody>
          <a:bodyPr wrap="square" lIns="91440" tIns="45720" rIns="91440" bIns="45720" anchor="t">
            <a:spAutoFit/>
          </a:bodyPr>
          <a:lstStyle/>
          <a:p>
            <a:pPr marL="171446" indent="-171446" defTabSz="457189" hangingPunct="0">
              <a:buClr>
                <a:srgbClr val="07272C"/>
              </a:buClr>
              <a:buFont typeface="Arial" panose="020B0604020202020204" pitchFamily="34" charset="0"/>
              <a:buChar char="•"/>
              <a:defRPr/>
            </a:pPr>
            <a:r>
              <a:rPr lang="es-CL" sz="1051" kern="0" noProof="1">
                <a:solidFill>
                  <a:srgbClr val="07272C"/>
                </a:solidFill>
                <a:latin typeface="Verdana"/>
                <a:ea typeface="Verdana"/>
                <a:cs typeface="Calibri"/>
                <a:sym typeface="Calibri"/>
              </a:rPr>
              <a:t>Comisión evaluadora</a:t>
            </a:r>
          </a:p>
          <a:p>
            <a:pPr marL="171446" indent="-171446" defTabSz="457189" hangingPunct="0">
              <a:buClr>
                <a:srgbClr val="07272C"/>
              </a:buClr>
              <a:buFont typeface="Arial" panose="020B0604020202020204" pitchFamily="34" charset="0"/>
              <a:buChar char="•"/>
              <a:defRPr/>
            </a:pPr>
            <a:r>
              <a:rPr lang="es-CL" sz="1051" kern="0" noProof="1">
                <a:solidFill>
                  <a:srgbClr val="07272C"/>
                </a:solidFill>
                <a:latin typeface="Verdana"/>
                <a:ea typeface="Verdana"/>
                <a:cs typeface="Calibri"/>
                <a:sym typeface="Calibri"/>
              </a:rPr>
              <a:t>Informe y propuesta de adjudicación </a:t>
            </a:r>
          </a:p>
        </p:txBody>
      </p:sp>
      <p:sp>
        <p:nvSpPr>
          <p:cNvPr id="29" name="Rectángulo 28">
            <a:extLst>
              <a:ext uri="{FF2B5EF4-FFF2-40B4-BE49-F238E27FC236}">
                <a16:creationId xmlns:a16="http://schemas.microsoft.com/office/drawing/2014/main" id="{95E4903B-5D96-5F75-F49F-CFA99D4C8681}"/>
              </a:ext>
            </a:extLst>
          </p:cNvPr>
          <p:cNvSpPr/>
          <p:nvPr/>
        </p:nvSpPr>
        <p:spPr>
          <a:xfrm>
            <a:off x="10218409" y="5328267"/>
            <a:ext cx="1316192" cy="254044"/>
          </a:xfrm>
          <a:prstGeom prst="rect">
            <a:avLst/>
          </a:prstGeom>
        </p:spPr>
        <p:txBody>
          <a:bodyPr wrap="square" lIns="91440" tIns="45720" rIns="91440" bIns="45720" anchor="t">
            <a:spAutoFit/>
          </a:bodyPr>
          <a:lstStyle/>
          <a:p>
            <a:pPr marL="171446" indent="-171446" defTabSz="457189" hangingPunct="0">
              <a:buClr>
                <a:srgbClr val="07272C"/>
              </a:buClr>
              <a:buFont typeface="Arial" panose="020B0604020202020204" pitchFamily="34" charset="0"/>
              <a:buChar char="•"/>
              <a:defRPr/>
            </a:pPr>
            <a:r>
              <a:rPr lang="es-CL" sz="1051" kern="0" noProof="1">
                <a:latin typeface="Verdana"/>
                <a:ea typeface="Verdana"/>
                <a:cs typeface="Calibri"/>
                <a:sym typeface="Calibri"/>
              </a:rPr>
              <a:t>Seguimiento</a:t>
            </a:r>
          </a:p>
        </p:txBody>
      </p:sp>
      <p:graphicFrame>
        <p:nvGraphicFramePr>
          <p:cNvPr id="30" name="Diagrama 29">
            <a:extLst>
              <a:ext uri="{FF2B5EF4-FFF2-40B4-BE49-F238E27FC236}">
                <a16:creationId xmlns:a16="http://schemas.microsoft.com/office/drawing/2014/main" id="{BB968DB6-ECF2-D370-D7A9-A818E63C1FB1}"/>
              </a:ext>
            </a:extLst>
          </p:cNvPr>
          <p:cNvGraphicFramePr/>
          <p:nvPr>
            <p:extLst>
              <p:ext uri="{D42A27DB-BD31-4B8C-83A1-F6EECF244321}">
                <p14:modId xmlns:p14="http://schemas.microsoft.com/office/powerpoint/2010/main" val="1856873873"/>
              </p:ext>
            </p:extLst>
          </p:nvPr>
        </p:nvGraphicFramePr>
        <p:xfrm>
          <a:off x="0" y="1982648"/>
          <a:ext cx="3127093" cy="240278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171186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Rectángulo 108">
            <a:extLst>
              <a:ext uri="{FF2B5EF4-FFF2-40B4-BE49-F238E27FC236}">
                <a16:creationId xmlns:a16="http://schemas.microsoft.com/office/drawing/2014/main" id="{06D85784-CAE4-2608-21B5-C6B02C0847F6}"/>
              </a:ext>
            </a:extLst>
          </p:cNvPr>
          <p:cNvSpPr/>
          <p:nvPr/>
        </p:nvSpPr>
        <p:spPr>
          <a:xfrm>
            <a:off x="0" y="5840578"/>
            <a:ext cx="12192000" cy="364378"/>
          </a:xfrm>
          <a:prstGeom prst="rect">
            <a:avLst/>
          </a:prstGeom>
          <a:solidFill>
            <a:schemeClr val="bg1">
              <a:lumMod val="95000"/>
              <a:alpha val="5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10" name="Rectángulo 109">
            <a:extLst>
              <a:ext uri="{FF2B5EF4-FFF2-40B4-BE49-F238E27FC236}">
                <a16:creationId xmlns:a16="http://schemas.microsoft.com/office/drawing/2014/main" id="{0FA5EC72-585C-5F51-A5B1-FD62F80FD373}"/>
              </a:ext>
            </a:extLst>
          </p:cNvPr>
          <p:cNvSpPr/>
          <p:nvPr/>
        </p:nvSpPr>
        <p:spPr>
          <a:xfrm>
            <a:off x="9709112" y="5840578"/>
            <a:ext cx="2245439"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11" name="CuadroTexto 1">
            <a:extLst>
              <a:ext uri="{FF2B5EF4-FFF2-40B4-BE49-F238E27FC236}">
                <a16:creationId xmlns:a16="http://schemas.microsoft.com/office/drawing/2014/main" id="{654D1C5A-C20C-EA62-FF8A-26035B59E6C9}"/>
              </a:ext>
            </a:extLst>
          </p:cNvPr>
          <p:cNvSpPr txBox="1"/>
          <p:nvPr/>
        </p:nvSpPr>
        <p:spPr>
          <a:xfrm>
            <a:off x="9709113" y="5876031"/>
            <a:ext cx="2089126" cy="276999"/>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spcBef>
                <a:spcPct val="0"/>
              </a:spcBef>
              <a:spcAft>
                <a:spcPct val="0"/>
              </a:spcAft>
              <a:defRPr/>
            </a:pPr>
            <a:r>
              <a:rPr lang="es-CL" sz="1200" dirty="0">
                <a:latin typeface="Verdana"/>
                <a:ea typeface="Verdana"/>
              </a:rPr>
              <a:t>Reunión coordinación</a:t>
            </a:r>
            <a:endParaRPr lang="es-ES" sz="1200" dirty="0">
              <a:latin typeface="Verdana"/>
              <a:ea typeface="Verdana"/>
            </a:endParaRPr>
          </a:p>
        </p:txBody>
      </p:sp>
      <p:sp>
        <p:nvSpPr>
          <p:cNvPr id="97" name="Rectángulo 96">
            <a:extLst>
              <a:ext uri="{FF2B5EF4-FFF2-40B4-BE49-F238E27FC236}">
                <a16:creationId xmlns:a16="http://schemas.microsoft.com/office/drawing/2014/main" id="{96DD64CB-62A8-7A10-E8F0-674F9CFC64C9}"/>
              </a:ext>
            </a:extLst>
          </p:cNvPr>
          <p:cNvSpPr/>
          <p:nvPr/>
        </p:nvSpPr>
        <p:spPr>
          <a:xfrm>
            <a:off x="0" y="3881137"/>
            <a:ext cx="12192000" cy="364378"/>
          </a:xfrm>
          <a:prstGeom prst="rect">
            <a:avLst/>
          </a:prstGeom>
          <a:solidFill>
            <a:schemeClr val="bg1">
              <a:lumMod val="95000"/>
              <a:alpha val="5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0" name="Rectángulo 59">
            <a:extLst>
              <a:ext uri="{FF2B5EF4-FFF2-40B4-BE49-F238E27FC236}">
                <a16:creationId xmlns:a16="http://schemas.microsoft.com/office/drawing/2014/main" id="{455A5639-A895-4812-C4F2-0868ACC73049}"/>
              </a:ext>
            </a:extLst>
          </p:cNvPr>
          <p:cNvSpPr/>
          <p:nvPr/>
        </p:nvSpPr>
        <p:spPr>
          <a:xfrm>
            <a:off x="7083459" y="2694143"/>
            <a:ext cx="2215420" cy="541324"/>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2" name="Rectángulo 61">
            <a:extLst>
              <a:ext uri="{FF2B5EF4-FFF2-40B4-BE49-F238E27FC236}">
                <a16:creationId xmlns:a16="http://schemas.microsoft.com/office/drawing/2014/main" id="{EAA58C25-DFAE-B378-CD8B-BF43099048C2}"/>
              </a:ext>
            </a:extLst>
          </p:cNvPr>
          <p:cNvSpPr/>
          <p:nvPr/>
        </p:nvSpPr>
        <p:spPr>
          <a:xfrm>
            <a:off x="9382905" y="2694143"/>
            <a:ext cx="2415334" cy="541324"/>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2" name="Rectángulo 51">
            <a:extLst>
              <a:ext uri="{FF2B5EF4-FFF2-40B4-BE49-F238E27FC236}">
                <a16:creationId xmlns:a16="http://schemas.microsoft.com/office/drawing/2014/main" id="{65981A5A-94E2-82EF-E042-C8F10EDFFAA0}"/>
              </a:ext>
            </a:extLst>
          </p:cNvPr>
          <p:cNvSpPr/>
          <p:nvPr/>
        </p:nvSpPr>
        <p:spPr>
          <a:xfrm>
            <a:off x="0" y="2267858"/>
            <a:ext cx="12192000" cy="364378"/>
          </a:xfrm>
          <a:prstGeom prst="rect">
            <a:avLst/>
          </a:prstGeom>
          <a:solidFill>
            <a:schemeClr val="bg1">
              <a:lumMod val="95000"/>
              <a:alpha val="5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5" name="Rectángulo 54">
            <a:extLst>
              <a:ext uri="{FF2B5EF4-FFF2-40B4-BE49-F238E27FC236}">
                <a16:creationId xmlns:a16="http://schemas.microsoft.com/office/drawing/2014/main" id="{B6358512-B3DF-4EB5-A087-70DE7621F39D}"/>
              </a:ext>
            </a:extLst>
          </p:cNvPr>
          <p:cNvSpPr/>
          <p:nvPr/>
        </p:nvSpPr>
        <p:spPr>
          <a:xfrm>
            <a:off x="986754" y="2267858"/>
            <a:ext cx="1935515"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0" name="Rectángulo 49">
            <a:extLst>
              <a:ext uri="{FF2B5EF4-FFF2-40B4-BE49-F238E27FC236}">
                <a16:creationId xmlns:a16="http://schemas.microsoft.com/office/drawing/2014/main" id="{A94E3D6C-6E1C-AC22-261A-4F98D51C4CDE}"/>
              </a:ext>
            </a:extLst>
          </p:cNvPr>
          <p:cNvSpPr/>
          <p:nvPr/>
        </p:nvSpPr>
        <p:spPr>
          <a:xfrm>
            <a:off x="0" y="1848893"/>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4" name="Rectángulo 53">
            <a:extLst>
              <a:ext uri="{FF2B5EF4-FFF2-40B4-BE49-F238E27FC236}">
                <a16:creationId xmlns:a16="http://schemas.microsoft.com/office/drawing/2014/main" id="{F7771A42-2FCB-9C5B-C135-DD5F27713838}"/>
              </a:ext>
            </a:extLst>
          </p:cNvPr>
          <p:cNvSpPr/>
          <p:nvPr/>
        </p:nvSpPr>
        <p:spPr>
          <a:xfrm>
            <a:off x="986755" y="1848893"/>
            <a:ext cx="1469062"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 name="Título 1">
            <a:extLst>
              <a:ext uri="{FF2B5EF4-FFF2-40B4-BE49-F238E27FC236}">
                <a16:creationId xmlns:a16="http://schemas.microsoft.com/office/drawing/2014/main" id="{81E04261-BDC1-D703-4EB4-8F04DFF9C089}"/>
              </a:ext>
            </a:extLst>
          </p:cNvPr>
          <p:cNvSpPr>
            <a:spLocks noGrp="1"/>
          </p:cNvSpPr>
          <p:nvPr>
            <p:ph type="title"/>
          </p:nvPr>
        </p:nvSpPr>
        <p:spPr/>
        <p:txBody>
          <a:bodyPr/>
          <a:lstStyle/>
          <a:p>
            <a:pPr defTabSz="914377">
              <a:defRPr/>
            </a:pPr>
            <a:r>
              <a:rPr lang="es-ES" sz="3700" dirty="0">
                <a:latin typeface="Verdana"/>
                <a:ea typeface="Verdana"/>
              </a:rPr>
              <a:t>¿Cómo se ejecuta una compra coordinada?</a:t>
            </a:r>
            <a:endParaRPr lang="es-ES" sz="3700" dirty="0"/>
          </a:p>
        </p:txBody>
      </p:sp>
      <p:sp>
        <p:nvSpPr>
          <p:cNvPr id="38" name="CuadroTexto 1">
            <a:extLst>
              <a:ext uri="{FF2B5EF4-FFF2-40B4-BE49-F238E27FC236}">
                <a16:creationId xmlns:a16="http://schemas.microsoft.com/office/drawing/2014/main" id="{882A8B6A-EEC0-E592-5F7A-5E434768BE3D}"/>
              </a:ext>
            </a:extLst>
          </p:cNvPr>
          <p:cNvSpPr txBox="1"/>
          <p:nvPr/>
        </p:nvSpPr>
        <p:spPr>
          <a:xfrm>
            <a:off x="929558" y="2662925"/>
            <a:ext cx="1963563" cy="707886"/>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2072" indent="-92072" defTabSz="1219170">
              <a:spcBef>
                <a:spcPct val="0"/>
              </a:spcBef>
              <a:spcAft>
                <a:spcPct val="0"/>
              </a:spcAft>
              <a:buFont typeface="Arial" panose="020B0604020202020204" pitchFamily="34" charset="0"/>
              <a:buChar char="•"/>
              <a:defRPr/>
            </a:pPr>
            <a:r>
              <a:rPr lang="es-CL" sz="1000" dirty="0">
                <a:latin typeface="Verdana"/>
                <a:ea typeface="Verdana"/>
              </a:rPr>
              <a:t>Preparar estándar técnico</a:t>
            </a:r>
          </a:p>
          <a:p>
            <a:pPr marL="92072" indent="-92072" defTabSz="1219170">
              <a:spcBef>
                <a:spcPct val="0"/>
              </a:spcBef>
              <a:spcAft>
                <a:spcPct val="0"/>
              </a:spcAft>
              <a:buFont typeface="Arial" panose="020B0604020202020204" pitchFamily="34" charset="0"/>
              <a:buChar char="•"/>
              <a:defRPr/>
            </a:pPr>
            <a:r>
              <a:rPr lang="es-CL" sz="1000" dirty="0">
                <a:latin typeface="Verdana"/>
                <a:ea typeface="Verdana"/>
                <a:cs typeface="Calibri" panose="020F0502020204030204"/>
              </a:rPr>
              <a:t>Validar estándar técnico</a:t>
            </a:r>
          </a:p>
          <a:p>
            <a:pPr marL="92072" indent="-92072" defTabSz="1219170">
              <a:spcBef>
                <a:spcPct val="0"/>
              </a:spcBef>
              <a:spcAft>
                <a:spcPct val="0"/>
              </a:spcAft>
              <a:buFont typeface="Arial" panose="020B0604020202020204" pitchFamily="34" charset="0"/>
              <a:buChar char="•"/>
              <a:defRPr/>
            </a:pPr>
            <a:r>
              <a:rPr lang="es-CL" sz="1000" dirty="0">
                <a:latin typeface="Verdana"/>
                <a:ea typeface="Verdana"/>
                <a:cs typeface="Calibri" panose="020F0502020204030204"/>
              </a:rPr>
              <a:t>Habilitar compra en aplicativo</a:t>
            </a:r>
          </a:p>
        </p:txBody>
      </p:sp>
      <p:sp>
        <p:nvSpPr>
          <p:cNvPr id="39" name="CuadroTexto 1">
            <a:extLst>
              <a:ext uri="{FF2B5EF4-FFF2-40B4-BE49-F238E27FC236}">
                <a16:creationId xmlns:a16="http://schemas.microsoft.com/office/drawing/2014/main" id="{4C4B2521-53D5-7672-B092-101D18F1934E}"/>
              </a:ext>
            </a:extLst>
          </p:cNvPr>
          <p:cNvSpPr txBox="1"/>
          <p:nvPr/>
        </p:nvSpPr>
        <p:spPr>
          <a:xfrm>
            <a:off x="3021928" y="2662925"/>
            <a:ext cx="2063832" cy="707886"/>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2072" indent="-92072" defTabSz="1219170">
              <a:spcBef>
                <a:spcPct val="0"/>
              </a:spcBef>
              <a:spcAft>
                <a:spcPct val="0"/>
              </a:spcAft>
              <a:buFont typeface="Arial" panose="020B0604020202020204" pitchFamily="34" charset="0"/>
              <a:buChar char="•"/>
              <a:defRPr/>
            </a:pPr>
            <a:r>
              <a:rPr lang="es-CL" sz="1000" dirty="0">
                <a:latin typeface="Verdana"/>
                <a:ea typeface="Verdana"/>
              </a:rPr>
              <a:t>Inscripción de organismos</a:t>
            </a:r>
          </a:p>
          <a:p>
            <a:pPr marL="92072" indent="-92072" defTabSz="1219170">
              <a:spcBef>
                <a:spcPct val="0"/>
              </a:spcBef>
              <a:spcAft>
                <a:spcPct val="0"/>
              </a:spcAft>
              <a:buFont typeface="Arial" panose="020B0604020202020204" pitchFamily="34" charset="0"/>
              <a:buChar char="•"/>
              <a:defRPr/>
            </a:pPr>
            <a:r>
              <a:rPr lang="es-CL" sz="1000" dirty="0">
                <a:latin typeface="Verdana"/>
                <a:ea typeface="Verdana"/>
              </a:rPr>
              <a:t>Preparación de información a DIPRES</a:t>
            </a:r>
          </a:p>
          <a:p>
            <a:pPr marL="92072" indent="-92072" defTabSz="1219170">
              <a:spcBef>
                <a:spcPct val="0"/>
              </a:spcBef>
              <a:spcAft>
                <a:spcPct val="0"/>
              </a:spcAft>
              <a:buFont typeface="Arial" panose="020B0604020202020204" pitchFamily="34" charset="0"/>
              <a:buChar char="•"/>
              <a:defRPr/>
            </a:pPr>
            <a:r>
              <a:rPr lang="es-CL" sz="1000" dirty="0">
                <a:latin typeface="Verdana"/>
                <a:ea typeface="Verdana"/>
              </a:rPr>
              <a:t>Recepción de mandatos</a:t>
            </a:r>
          </a:p>
        </p:txBody>
      </p:sp>
      <p:sp>
        <p:nvSpPr>
          <p:cNvPr id="40" name="CuadroTexto 1">
            <a:extLst>
              <a:ext uri="{FF2B5EF4-FFF2-40B4-BE49-F238E27FC236}">
                <a16:creationId xmlns:a16="http://schemas.microsoft.com/office/drawing/2014/main" id="{55C6E99E-7421-BB24-6095-E92B3FA6B0AE}"/>
              </a:ext>
            </a:extLst>
          </p:cNvPr>
          <p:cNvSpPr txBox="1"/>
          <p:nvPr/>
        </p:nvSpPr>
        <p:spPr>
          <a:xfrm>
            <a:off x="5200320" y="2662925"/>
            <a:ext cx="1588871" cy="246221"/>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spcBef>
                <a:spcPct val="0"/>
              </a:spcBef>
              <a:spcAft>
                <a:spcPct val="0"/>
              </a:spcAft>
              <a:defRPr/>
            </a:pPr>
            <a:r>
              <a:rPr lang="es-CL" sz="1000" dirty="0">
                <a:latin typeface="Verdana"/>
                <a:ea typeface="Verdana"/>
              </a:rPr>
              <a:t>Análisis y respuesta</a:t>
            </a:r>
          </a:p>
        </p:txBody>
      </p:sp>
      <p:sp>
        <p:nvSpPr>
          <p:cNvPr id="51" name="CuadroTexto 1">
            <a:extLst>
              <a:ext uri="{FF2B5EF4-FFF2-40B4-BE49-F238E27FC236}">
                <a16:creationId xmlns:a16="http://schemas.microsoft.com/office/drawing/2014/main" id="{B52E27A0-7B18-332F-C21E-31559C615417}"/>
              </a:ext>
            </a:extLst>
          </p:cNvPr>
          <p:cNvSpPr txBox="1"/>
          <p:nvPr/>
        </p:nvSpPr>
        <p:spPr>
          <a:xfrm>
            <a:off x="986755" y="1889654"/>
            <a:ext cx="1935515" cy="307777"/>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spcBef>
                <a:spcPct val="0"/>
              </a:spcBef>
              <a:spcAft>
                <a:spcPct val="0"/>
              </a:spcAft>
              <a:defRPr/>
            </a:pPr>
            <a:r>
              <a:rPr lang="es-CL" sz="1400" b="1" dirty="0">
                <a:latin typeface="Verdana"/>
                <a:ea typeface="Verdana"/>
              </a:rPr>
              <a:t>Planificación</a:t>
            </a:r>
            <a:endParaRPr lang="es-ES" sz="1400" dirty="0">
              <a:latin typeface="Calibri" panose="020F0502020204030204"/>
            </a:endParaRPr>
          </a:p>
        </p:txBody>
      </p:sp>
      <p:sp>
        <p:nvSpPr>
          <p:cNvPr id="53" name="CuadroTexto 1">
            <a:extLst>
              <a:ext uri="{FF2B5EF4-FFF2-40B4-BE49-F238E27FC236}">
                <a16:creationId xmlns:a16="http://schemas.microsoft.com/office/drawing/2014/main" id="{68929274-DC4D-46F5-9A9C-C48D79525ED2}"/>
              </a:ext>
            </a:extLst>
          </p:cNvPr>
          <p:cNvSpPr txBox="1"/>
          <p:nvPr/>
        </p:nvSpPr>
        <p:spPr>
          <a:xfrm>
            <a:off x="986755" y="2303311"/>
            <a:ext cx="1390721" cy="276999"/>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spcBef>
                <a:spcPct val="0"/>
              </a:spcBef>
              <a:spcAft>
                <a:spcPct val="0"/>
              </a:spcAft>
              <a:defRPr/>
            </a:pPr>
            <a:r>
              <a:rPr lang="es-CL" sz="1200" dirty="0">
                <a:latin typeface="Verdana"/>
                <a:ea typeface="Verdana"/>
              </a:rPr>
              <a:t>Preparación</a:t>
            </a:r>
            <a:endParaRPr lang="es-ES" sz="1200" dirty="0">
              <a:latin typeface="Verdana"/>
              <a:ea typeface="Verdana"/>
            </a:endParaRPr>
          </a:p>
        </p:txBody>
      </p:sp>
      <p:sp>
        <p:nvSpPr>
          <p:cNvPr id="56" name="Rectángulo 55">
            <a:extLst>
              <a:ext uri="{FF2B5EF4-FFF2-40B4-BE49-F238E27FC236}">
                <a16:creationId xmlns:a16="http://schemas.microsoft.com/office/drawing/2014/main" id="{7E8B7347-B65F-DE23-C7FD-519ED4DE7C03}"/>
              </a:ext>
            </a:extLst>
          </p:cNvPr>
          <p:cNvSpPr/>
          <p:nvPr/>
        </p:nvSpPr>
        <p:spPr>
          <a:xfrm>
            <a:off x="3063901" y="2267858"/>
            <a:ext cx="2021860"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7" name="CuadroTexto 1">
            <a:extLst>
              <a:ext uri="{FF2B5EF4-FFF2-40B4-BE49-F238E27FC236}">
                <a16:creationId xmlns:a16="http://schemas.microsoft.com/office/drawing/2014/main" id="{80E18957-D08C-AFCE-C284-509FF35E2DC9}"/>
              </a:ext>
            </a:extLst>
          </p:cNvPr>
          <p:cNvSpPr txBox="1"/>
          <p:nvPr/>
        </p:nvSpPr>
        <p:spPr>
          <a:xfrm>
            <a:off x="3063902" y="2303311"/>
            <a:ext cx="1360550" cy="276999"/>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spcBef>
                <a:spcPct val="0"/>
              </a:spcBef>
              <a:spcAft>
                <a:spcPct val="0"/>
              </a:spcAft>
              <a:defRPr/>
            </a:pPr>
            <a:r>
              <a:rPr lang="es-CL" sz="1200" dirty="0">
                <a:latin typeface="Verdana"/>
                <a:ea typeface="Verdana"/>
              </a:rPr>
              <a:t>Consolidación</a:t>
            </a:r>
            <a:endParaRPr lang="es-ES" sz="1200" dirty="0">
              <a:latin typeface="Verdana"/>
              <a:ea typeface="Verdana"/>
            </a:endParaRPr>
          </a:p>
        </p:txBody>
      </p:sp>
      <p:sp>
        <p:nvSpPr>
          <p:cNvPr id="58" name="Rectángulo 57">
            <a:extLst>
              <a:ext uri="{FF2B5EF4-FFF2-40B4-BE49-F238E27FC236}">
                <a16:creationId xmlns:a16="http://schemas.microsoft.com/office/drawing/2014/main" id="{DA2A0E8C-A45E-D9FA-378C-DCDC9BB86117}"/>
              </a:ext>
            </a:extLst>
          </p:cNvPr>
          <p:cNvSpPr/>
          <p:nvPr/>
        </p:nvSpPr>
        <p:spPr>
          <a:xfrm>
            <a:off x="5205834" y="2267858"/>
            <a:ext cx="1588871"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9" name="CuadroTexto 1">
            <a:extLst>
              <a:ext uri="{FF2B5EF4-FFF2-40B4-BE49-F238E27FC236}">
                <a16:creationId xmlns:a16="http://schemas.microsoft.com/office/drawing/2014/main" id="{4D079D3C-48F2-DBB2-B993-2CA8D9A07B51}"/>
              </a:ext>
            </a:extLst>
          </p:cNvPr>
          <p:cNvSpPr txBox="1"/>
          <p:nvPr/>
        </p:nvSpPr>
        <p:spPr>
          <a:xfrm>
            <a:off x="5205835" y="2303311"/>
            <a:ext cx="1780329" cy="276999"/>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spcBef>
                <a:spcPct val="0"/>
              </a:spcBef>
              <a:spcAft>
                <a:spcPct val="0"/>
              </a:spcAft>
              <a:defRPr/>
            </a:pPr>
            <a:r>
              <a:rPr lang="es-CL" sz="1200" dirty="0">
                <a:latin typeface="Verdana"/>
                <a:ea typeface="Verdana"/>
              </a:rPr>
              <a:t>Revisión DIPRES</a:t>
            </a:r>
            <a:endParaRPr lang="es-ES" sz="1200" dirty="0">
              <a:latin typeface="Verdana"/>
              <a:ea typeface="Verdana"/>
            </a:endParaRPr>
          </a:p>
        </p:txBody>
      </p:sp>
      <p:sp>
        <p:nvSpPr>
          <p:cNvPr id="61" name="CuadroTexto 1">
            <a:extLst>
              <a:ext uri="{FF2B5EF4-FFF2-40B4-BE49-F238E27FC236}">
                <a16:creationId xmlns:a16="http://schemas.microsoft.com/office/drawing/2014/main" id="{3AC3EAAE-D9FD-9783-8DBF-70C2C398B75F}"/>
              </a:ext>
            </a:extLst>
          </p:cNvPr>
          <p:cNvSpPr txBox="1"/>
          <p:nvPr/>
        </p:nvSpPr>
        <p:spPr>
          <a:xfrm>
            <a:off x="7083460" y="2824460"/>
            <a:ext cx="2287029" cy="276999"/>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spcBef>
                <a:spcPct val="0"/>
              </a:spcBef>
              <a:spcAft>
                <a:spcPct val="0"/>
              </a:spcAft>
              <a:defRPr/>
            </a:pPr>
            <a:r>
              <a:rPr lang="es-CL" sz="1200" dirty="0">
                <a:latin typeface="Verdana"/>
                <a:ea typeface="Verdana"/>
              </a:rPr>
              <a:t>Rectificación de Demanda</a:t>
            </a:r>
            <a:endParaRPr lang="es-ES" sz="1200" dirty="0">
              <a:latin typeface="Verdana"/>
              <a:ea typeface="Verdana"/>
            </a:endParaRPr>
          </a:p>
        </p:txBody>
      </p:sp>
      <p:sp>
        <p:nvSpPr>
          <p:cNvPr id="63" name="CuadroTexto 1">
            <a:extLst>
              <a:ext uri="{FF2B5EF4-FFF2-40B4-BE49-F238E27FC236}">
                <a16:creationId xmlns:a16="http://schemas.microsoft.com/office/drawing/2014/main" id="{7E92AA38-1492-951C-098D-16348E3041E5}"/>
              </a:ext>
            </a:extLst>
          </p:cNvPr>
          <p:cNvSpPr txBox="1"/>
          <p:nvPr/>
        </p:nvSpPr>
        <p:spPr>
          <a:xfrm>
            <a:off x="9382906" y="2729596"/>
            <a:ext cx="2287029" cy="461665"/>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spcBef>
                <a:spcPct val="0"/>
              </a:spcBef>
              <a:spcAft>
                <a:spcPct val="0"/>
              </a:spcAft>
              <a:defRPr/>
            </a:pPr>
            <a:r>
              <a:rPr lang="es-CL" sz="1200" dirty="0">
                <a:latin typeface="Verdana"/>
                <a:ea typeface="Verdana"/>
              </a:rPr>
              <a:t>Aprobación Bases Técnicas por Organismos</a:t>
            </a:r>
            <a:endParaRPr lang="es-ES" sz="1200" dirty="0">
              <a:latin typeface="Verdana"/>
              <a:ea typeface="Verdana"/>
            </a:endParaRPr>
          </a:p>
        </p:txBody>
      </p:sp>
      <p:sp>
        <p:nvSpPr>
          <p:cNvPr id="73" name="CuadroTexto 1">
            <a:extLst>
              <a:ext uri="{FF2B5EF4-FFF2-40B4-BE49-F238E27FC236}">
                <a16:creationId xmlns:a16="http://schemas.microsoft.com/office/drawing/2014/main" id="{332A3CCE-6E83-4711-E4ED-9B207D68E5A3}"/>
              </a:ext>
            </a:extLst>
          </p:cNvPr>
          <p:cNvSpPr txBox="1"/>
          <p:nvPr/>
        </p:nvSpPr>
        <p:spPr>
          <a:xfrm>
            <a:off x="5528987" y="4277833"/>
            <a:ext cx="2245439" cy="377026"/>
          </a:xfrm>
          <a:prstGeom prst="rect">
            <a:avLst/>
          </a:prstGeom>
          <a:noFill/>
          <a:ln>
            <a:noFill/>
          </a:ln>
        </p:spPr>
        <p:txBody>
          <a:bodyPr wrap="square" lIns="68580" tIns="34290" rIns="68580" bIns="3429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spcBef>
                <a:spcPct val="0"/>
              </a:spcBef>
              <a:spcAft>
                <a:spcPct val="0"/>
              </a:spcAft>
              <a:buFont typeface="Arial" panose="020B0604020202020204" pitchFamily="34" charset="0"/>
              <a:buChar char="•"/>
              <a:defRPr/>
            </a:pPr>
            <a:r>
              <a:rPr lang="es-CL" sz="1000" dirty="0">
                <a:latin typeface="Verdana"/>
                <a:ea typeface="Verdana"/>
              </a:rPr>
              <a:t>Preparación de documentos</a:t>
            </a:r>
          </a:p>
          <a:p>
            <a:pPr marL="171450" indent="-171450">
              <a:spcBef>
                <a:spcPct val="0"/>
              </a:spcBef>
              <a:spcAft>
                <a:spcPct val="0"/>
              </a:spcAft>
              <a:buFont typeface="Arial" panose="020B0604020202020204" pitchFamily="34" charset="0"/>
              <a:buChar char="•"/>
              <a:defRPr/>
            </a:pPr>
            <a:r>
              <a:rPr lang="es-CL" sz="1000" dirty="0">
                <a:latin typeface="Verdana"/>
                <a:ea typeface="Verdana"/>
              </a:rPr>
              <a:t>Validación de documentos</a:t>
            </a:r>
          </a:p>
        </p:txBody>
      </p:sp>
      <p:sp>
        <p:nvSpPr>
          <p:cNvPr id="77" name="Rectángulo 76">
            <a:extLst>
              <a:ext uri="{FF2B5EF4-FFF2-40B4-BE49-F238E27FC236}">
                <a16:creationId xmlns:a16="http://schemas.microsoft.com/office/drawing/2014/main" id="{2E18AC93-3890-5958-DD57-E2F4C3A262C0}"/>
              </a:ext>
            </a:extLst>
          </p:cNvPr>
          <p:cNvSpPr/>
          <p:nvPr/>
        </p:nvSpPr>
        <p:spPr>
          <a:xfrm>
            <a:off x="0" y="3459142"/>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0" name="Rectángulo 79">
            <a:extLst>
              <a:ext uri="{FF2B5EF4-FFF2-40B4-BE49-F238E27FC236}">
                <a16:creationId xmlns:a16="http://schemas.microsoft.com/office/drawing/2014/main" id="{51CB5EFC-FBA9-3DD3-B82F-440D6F03DC35}"/>
              </a:ext>
            </a:extLst>
          </p:cNvPr>
          <p:cNvSpPr/>
          <p:nvPr/>
        </p:nvSpPr>
        <p:spPr>
          <a:xfrm>
            <a:off x="6230168" y="3459142"/>
            <a:ext cx="1935515"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1" name="CuadroTexto 1">
            <a:extLst>
              <a:ext uri="{FF2B5EF4-FFF2-40B4-BE49-F238E27FC236}">
                <a16:creationId xmlns:a16="http://schemas.microsoft.com/office/drawing/2014/main" id="{C552F3F0-E853-2F2B-1C0F-BFB60096AC3B}"/>
              </a:ext>
            </a:extLst>
          </p:cNvPr>
          <p:cNvSpPr txBox="1"/>
          <p:nvPr/>
        </p:nvSpPr>
        <p:spPr>
          <a:xfrm>
            <a:off x="6230169" y="3499903"/>
            <a:ext cx="1935515" cy="307777"/>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spcBef>
                <a:spcPct val="0"/>
              </a:spcBef>
              <a:spcAft>
                <a:spcPct val="0"/>
              </a:spcAft>
              <a:defRPr/>
            </a:pPr>
            <a:r>
              <a:rPr lang="es-CL" sz="1400" b="1" dirty="0">
                <a:latin typeface="Verdana"/>
                <a:ea typeface="Verdana"/>
              </a:rPr>
              <a:t>Oficio Respuesta</a:t>
            </a:r>
            <a:endParaRPr lang="es-ES" sz="1400" b="1" dirty="0">
              <a:latin typeface="Verdana"/>
              <a:ea typeface="Verdana"/>
            </a:endParaRPr>
          </a:p>
        </p:txBody>
      </p:sp>
      <p:sp>
        <p:nvSpPr>
          <p:cNvPr id="82" name="Rectángulo 81">
            <a:extLst>
              <a:ext uri="{FF2B5EF4-FFF2-40B4-BE49-F238E27FC236}">
                <a16:creationId xmlns:a16="http://schemas.microsoft.com/office/drawing/2014/main" id="{12B478BD-0262-431F-6A26-32CBA03E7DD2}"/>
              </a:ext>
            </a:extLst>
          </p:cNvPr>
          <p:cNvSpPr/>
          <p:nvPr/>
        </p:nvSpPr>
        <p:spPr>
          <a:xfrm>
            <a:off x="5567247" y="3881137"/>
            <a:ext cx="2245439"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3" name="CuadroTexto 1">
            <a:extLst>
              <a:ext uri="{FF2B5EF4-FFF2-40B4-BE49-F238E27FC236}">
                <a16:creationId xmlns:a16="http://schemas.microsoft.com/office/drawing/2014/main" id="{5616C324-8CA7-642B-897D-EF017F55A9A5}"/>
              </a:ext>
            </a:extLst>
          </p:cNvPr>
          <p:cNvSpPr txBox="1"/>
          <p:nvPr/>
        </p:nvSpPr>
        <p:spPr>
          <a:xfrm>
            <a:off x="5567248" y="3916590"/>
            <a:ext cx="1780329" cy="276999"/>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spcBef>
                <a:spcPct val="0"/>
              </a:spcBef>
              <a:spcAft>
                <a:spcPct val="0"/>
              </a:spcAft>
              <a:defRPr/>
            </a:pPr>
            <a:r>
              <a:rPr lang="es-CL" sz="1200" dirty="0">
                <a:latin typeface="Verdana"/>
                <a:ea typeface="Verdana"/>
              </a:rPr>
              <a:t>Elaboración Bases</a:t>
            </a:r>
            <a:endParaRPr lang="es-ES" sz="1200" dirty="0">
              <a:latin typeface="Verdana"/>
              <a:ea typeface="Verdana"/>
            </a:endParaRPr>
          </a:p>
        </p:txBody>
      </p:sp>
      <p:sp>
        <p:nvSpPr>
          <p:cNvPr id="84" name="CuadroTexto 1">
            <a:extLst>
              <a:ext uri="{FF2B5EF4-FFF2-40B4-BE49-F238E27FC236}">
                <a16:creationId xmlns:a16="http://schemas.microsoft.com/office/drawing/2014/main" id="{36313149-0DD1-BA6A-DF28-425ED85AE872}"/>
              </a:ext>
            </a:extLst>
          </p:cNvPr>
          <p:cNvSpPr txBox="1"/>
          <p:nvPr/>
        </p:nvSpPr>
        <p:spPr>
          <a:xfrm>
            <a:off x="7854176" y="4277833"/>
            <a:ext cx="2245439" cy="377026"/>
          </a:xfrm>
          <a:prstGeom prst="rect">
            <a:avLst/>
          </a:prstGeom>
          <a:noFill/>
          <a:ln>
            <a:noFill/>
          </a:ln>
        </p:spPr>
        <p:txBody>
          <a:bodyPr wrap="square" lIns="68580" tIns="34290" rIns="68580" bIns="3429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spcBef>
                <a:spcPct val="0"/>
              </a:spcBef>
              <a:spcAft>
                <a:spcPct val="0"/>
              </a:spcAft>
              <a:buFont typeface="Arial" panose="020B0604020202020204" pitchFamily="34" charset="0"/>
              <a:buChar char="•"/>
              <a:defRPr/>
            </a:pPr>
            <a:r>
              <a:rPr lang="es-CL" sz="1000" dirty="0">
                <a:latin typeface="Verdana"/>
                <a:ea typeface="Verdana"/>
              </a:rPr>
              <a:t>Revisión jurídica</a:t>
            </a:r>
          </a:p>
          <a:p>
            <a:pPr marL="171450" indent="-171450">
              <a:spcBef>
                <a:spcPct val="0"/>
              </a:spcBef>
              <a:spcAft>
                <a:spcPct val="0"/>
              </a:spcAft>
              <a:buFont typeface="Arial" panose="020B0604020202020204" pitchFamily="34" charset="0"/>
              <a:buChar char="•"/>
              <a:defRPr/>
            </a:pPr>
            <a:r>
              <a:rPr lang="es-CL" sz="1000" dirty="0">
                <a:latin typeface="Verdana"/>
                <a:ea typeface="Verdana"/>
              </a:rPr>
              <a:t>Aprobación de bases</a:t>
            </a:r>
          </a:p>
        </p:txBody>
      </p:sp>
      <p:sp>
        <p:nvSpPr>
          <p:cNvPr id="85" name="Rectángulo 84">
            <a:extLst>
              <a:ext uri="{FF2B5EF4-FFF2-40B4-BE49-F238E27FC236}">
                <a16:creationId xmlns:a16="http://schemas.microsoft.com/office/drawing/2014/main" id="{1E6C908A-FF04-DC2C-14E4-6698E4BDAEAD}"/>
              </a:ext>
            </a:extLst>
          </p:cNvPr>
          <p:cNvSpPr/>
          <p:nvPr/>
        </p:nvSpPr>
        <p:spPr>
          <a:xfrm>
            <a:off x="7892436" y="3881137"/>
            <a:ext cx="2245439" cy="364378"/>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6" name="CuadroTexto 1">
            <a:extLst>
              <a:ext uri="{FF2B5EF4-FFF2-40B4-BE49-F238E27FC236}">
                <a16:creationId xmlns:a16="http://schemas.microsoft.com/office/drawing/2014/main" id="{8B2407CE-872F-C7FC-B88E-6069129F03D5}"/>
              </a:ext>
            </a:extLst>
          </p:cNvPr>
          <p:cNvSpPr txBox="1"/>
          <p:nvPr/>
        </p:nvSpPr>
        <p:spPr>
          <a:xfrm>
            <a:off x="7892437" y="3916590"/>
            <a:ext cx="1780329" cy="276999"/>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spcBef>
                <a:spcPct val="0"/>
              </a:spcBef>
              <a:spcAft>
                <a:spcPct val="0"/>
              </a:spcAft>
              <a:defRPr/>
            </a:pPr>
            <a:r>
              <a:rPr lang="es-CL" sz="1200" dirty="0">
                <a:latin typeface="Verdana"/>
                <a:ea typeface="Verdana"/>
              </a:rPr>
              <a:t>Revisión Bases</a:t>
            </a:r>
            <a:endParaRPr lang="es-ES" sz="1200" dirty="0">
              <a:latin typeface="Verdana"/>
              <a:ea typeface="Verdana"/>
            </a:endParaRPr>
          </a:p>
        </p:txBody>
      </p:sp>
      <p:sp>
        <p:nvSpPr>
          <p:cNvPr id="91" name="CuadroTexto 1">
            <a:extLst>
              <a:ext uri="{FF2B5EF4-FFF2-40B4-BE49-F238E27FC236}">
                <a16:creationId xmlns:a16="http://schemas.microsoft.com/office/drawing/2014/main" id="{D2ECA4D9-F1D1-B15C-0DCD-CD9D04ACC781}"/>
              </a:ext>
            </a:extLst>
          </p:cNvPr>
          <p:cNvSpPr txBox="1"/>
          <p:nvPr/>
        </p:nvSpPr>
        <p:spPr>
          <a:xfrm>
            <a:off x="5807209" y="5155775"/>
            <a:ext cx="1498293" cy="377026"/>
          </a:xfrm>
          <a:prstGeom prst="rect">
            <a:avLst/>
          </a:prstGeom>
          <a:noFill/>
          <a:ln>
            <a:noFill/>
          </a:ln>
        </p:spPr>
        <p:txBody>
          <a:bodyPr wrap="square" lIns="68580" tIns="34290" rIns="68580" bIns="3429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ct val="0"/>
              </a:spcBef>
              <a:spcAft>
                <a:spcPct val="0"/>
              </a:spcAft>
              <a:defRPr/>
            </a:pPr>
            <a:r>
              <a:rPr lang="es-CL" sz="1000" dirty="0">
                <a:latin typeface="Verdana"/>
                <a:ea typeface="Verdana"/>
              </a:rPr>
              <a:t>Conformación de comisión evaluadora</a:t>
            </a:r>
          </a:p>
        </p:txBody>
      </p:sp>
      <p:sp>
        <p:nvSpPr>
          <p:cNvPr id="92" name="CuadroTexto 1">
            <a:extLst>
              <a:ext uri="{FF2B5EF4-FFF2-40B4-BE49-F238E27FC236}">
                <a16:creationId xmlns:a16="http://schemas.microsoft.com/office/drawing/2014/main" id="{0B79ADFB-1CF0-626C-00AF-31E3F6DCF268}"/>
              </a:ext>
            </a:extLst>
          </p:cNvPr>
          <p:cNvSpPr txBox="1"/>
          <p:nvPr/>
        </p:nvSpPr>
        <p:spPr>
          <a:xfrm>
            <a:off x="7262429" y="5155775"/>
            <a:ext cx="1275140" cy="684803"/>
          </a:xfrm>
          <a:prstGeom prst="rect">
            <a:avLst/>
          </a:prstGeom>
          <a:noFill/>
          <a:ln>
            <a:noFill/>
          </a:ln>
        </p:spPr>
        <p:txBody>
          <a:bodyPr wrap="square" lIns="68580" tIns="34290" rIns="68580" bIns="3429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spcBef>
                <a:spcPct val="0"/>
              </a:spcBef>
              <a:spcAft>
                <a:spcPct val="0"/>
              </a:spcAft>
              <a:buFont typeface="Arial" panose="020B0604020202020204" pitchFamily="34" charset="0"/>
              <a:buChar char="•"/>
              <a:defRPr/>
            </a:pPr>
            <a:r>
              <a:rPr lang="es-CL" sz="1000" dirty="0">
                <a:latin typeface="Verdana"/>
                <a:ea typeface="Verdana"/>
              </a:rPr>
              <a:t>Elaboración de informes</a:t>
            </a:r>
          </a:p>
          <a:p>
            <a:pPr marL="171450" indent="-171450">
              <a:spcBef>
                <a:spcPct val="0"/>
              </a:spcBef>
              <a:spcAft>
                <a:spcPct val="0"/>
              </a:spcAft>
              <a:buFont typeface="Arial" panose="020B0604020202020204" pitchFamily="34" charset="0"/>
              <a:buChar char="•"/>
              <a:defRPr/>
            </a:pPr>
            <a:r>
              <a:rPr lang="es-CL" sz="1000" dirty="0">
                <a:latin typeface="Verdana"/>
                <a:ea typeface="Verdana"/>
              </a:rPr>
              <a:t>Presentación a Dirección</a:t>
            </a:r>
          </a:p>
        </p:txBody>
      </p:sp>
      <p:sp>
        <p:nvSpPr>
          <p:cNvPr id="93" name="CuadroTexto 1">
            <a:extLst>
              <a:ext uri="{FF2B5EF4-FFF2-40B4-BE49-F238E27FC236}">
                <a16:creationId xmlns:a16="http://schemas.microsoft.com/office/drawing/2014/main" id="{D825089D-EF56-79A2-1A32-4AE5450A768F}"/>
              </a:ext>
            </a:extLst>
          </p:cNvPr>
          <p:cNvSpPr txBox="1"/>
          <p:nvPr/>
        </p:nvSpPr>
        <p:spPr>
          <a:xfrm>
            <a:off x="8563387" y="5155775"/>
            <a:ext cx="1707154" cy="377026"/>
          </a:xfrm>
          <a:prstGeom prst="rect">
            <a:avLst/>
          </a:prstGeom>
          <a:noFill/>
          <a:ln>
            <a:noFill/>
          </a:ln>
        </p:spPr>
        <p:txBody>
          <a:bodyPr wrap="square" lIns="68580" tIns="34290" rIns="68580" bIns="3429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ct val="0"/>
              </a:spcBef>
              <a:spcAft>
                <a:spcPct val="0"/>
              </a:spcAft>
              <a:defRPr/>
            </a:pPr>
            <a:r>
              <a:rPr lang="es-CL" sz="1000" dirty="0">
                <a:latin typeface="Verdana"/>
                <a:ea typeface="Verdana"/>
              </a:rPr>
              <a:t>Resolución</a:t>
            </a:r>
          </a:p>
          <a:p>
            <a:pPr>
              <a:spcBef>
                <a:spcPct val="0"/>
              </a:spcBef>
              <a:spcAft>
                <a:spcPct val="0"/>
              </a:spcAft>
              <a:defRPr/>
            </a:pPr>
            <a:r>
              <a:rPr lang="es-CL" sz="1000" dirty="0">
                <a:latin typeface="Verdana"/>
                <a:ea typeface="Verdana"/>
              </a:rPr>
              <a:t>Notificación por sistema</a:t>
            </a:r>
          </a:p>
        </p:txBody>
      </p:sp>
      <p:sp>
        <p:nvSpPr>
          <p:cNvPr id="95" name="CuadroTexto 1">
            <a:extLst>
              <a:ext uri="{FF2B5EF4-FFF2-40B4-BE49-F238E27FC236}">
                <a16:creationId xmlns:a16="http://schemas.microsoft.com/office/drawing/2014/main" id="{4C4D950B-AA76-D4D4-952F-06BFF49544BB}"/>
              </a:ext>
            </a:extLst>
          </p:cNvPr>
          <p:cNvSpPr txBox="1"/>
          <p:nvPr/>
        </p:nvSpPr>
        <p:spPr>
          <a:xfrm>
            <a:off x="9681771" y="6210043"/>
            <a:ext cx="2272780" cy="377026"/>
          </a:xfrm>
          <a:prstGeom prst="rect">
            <a:avLst/>
          </a:prstGeom>
          <a:noFill/>
          <a:ln>
            <a:noFill/>
          </a:ln>
        </p:spPr>
        <p:txBody>
          <a:bodyPr wrap="square" lIns="68580" tIns="34290" rIns="68580" bIns="3429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ct val="0"/>
              </a:spcBef>
              <a:spcAft>
                <a:spcPct val="0"/>
              </a:spcAft>
              <a:defRPr/>
            </a:pPr>
            <a:r>
              <a:rPr lang="es-CL" sz="1000" dirty="0">
                <a:latin typeface="Verdana"/>
                <a:ea typeface="Verdana"/>
              </a:rPr>
              <a:t>Entrega de información a organismos y proveedor/es</a:t>
            </a:r>
            <a:endParaRPr lang="es-ES" sz="1000" dirty="0">
              <a:latin typeface="Verdana"/>
              <a:ea typeface="Verdana"/>
            </a:endParaRPr>
          </a:p>
        </p:txBody>
      </p:sp>
      <p:sp>
        <p:nvSpPr>
          <p:cNvPr id="96" name="CuadroTexto 1">
            <a:extLst>
              <a:ext uri="{FF2B5EF4-FFF2-40B4-BE49-F238E27FC236}">
                <a16:creationId xmlns:a16="http://schemas.microsoft.com/office/drawing/2014/main" id="{64282C73-3960-3BB7-BC32-2C6D84C6042C}"/>
              </a:ext>
            </a:extLst>
          </p:cNvPr>
          <p:cNvSpPr txBox="1"/>
          <p:nvPr/>
        </p:nvSpPr>
        <p:spPr>
          <a:xfrm>
            <a:off x="11091721" y="5155775"/>
            <a:ext cx="1051263" cy="223138"/>
          </a:xfrm>
          <a:prstGeom prst="rect">
            <a:avLst/>
          </a:prstGeom>
          <a:noFill/>
          <a:ln>
            <a:noFill/>
          </a:ln>
        </p:spPr>
        <p:txBody>
          <a:bodyPr wrap="square" lIns="68580" tIns="34290" rIns="68580" bIns="3429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ct val="0"/>
              </a:spcBef>
              <a:spcAft>
                <a:spcPct val="0"/>
              </a:spcAft>
              <a:defRPr/>
            </a:pPr>
            <a:r>
              <a:rPr lang="es-CL" sz="1000" dirty="0">
                <a:latin typeface="Verdana"/>
                <a:ea typeface="Verdana"/>
              </a:rPr>
              <a:t>Seguimiento</a:t>
            </a:r>
            <a:endParaRPr lang="es-ES" sz="1000" dirty="0">
              <a:latin typeface="Verdana"/>
              <a:ea typeface="Verdana"/>
            </a:endParaRPr>
          </a:p>
        </p:txBody>
      </p:sp>
      <p:sp>
        <p:nvSpPr>
          <p:cNvPr id="98" name="Rectángulo 97">
            <a:extLst>
              <a:ext uri="{FF2B5EF4-FFF2-40B4-BE49-F238E27FC236}">
                <a16:creationId xmlns:a16="http://schemas.microsoft.com/office/drawing/2014/main" id="{D21DE860-39D5-45D4-5065-3473BDB35BB0}"/>
              </a:ext>
            </a:extLst>
          </p:cNvPr>
          <p:cNvSpPr/>
          <p:nvPr/>
        </p:nvSpPr>
        <p:spPr>
          <a:xfrm>
            <a:off x="0" y="4772816"/>
            <a:ext cx="12192000" cy="364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9" name="Rectángulo 98">
            <a:extLst>
              <a:ext uri="{FF2B5EF4-FFF2-40B4-BE49-F238E27FC236}">
                <a16:creationId xmlns:a16="http://schemas.microsoft.com/office/drawing/2014/main" id="{A1381DEC-73C4-3F49-0B2C-899FF3CD393B}"/>
              </a:ext>
            </a:extLst>
          </p:cNvPr>
          <p:cNvSpPr/>
          <p:nvPr/>
        </p:nvSpPr>
        <p:spPr>
          <a:xfrm>
            <a:off x="5887288" y="4772816"/>
            <a:ext cx="1324048"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00" name="CuadroTexto 1">
            <a:extLst>
              <a:ext uri="{FF2B5EF4-FFF2-40B4-BE49-F238E27FC236}">
                <a16:creationId xmlns:a16="http://schemas.microsoft.com/office/drawing/2014/main" id="{EC01324B-C99D-9A4B-71F8-FD2B9FF53BFF}"/>
              </a:ext>
            </a:extLst>
          </p:cNvPr>
          <p:cNvSpPr txBox="1"/>
          <p:nvPr/>
        </p:nvSpPr>
        <p:spPr>
          <a:xfrm>
            <a:off x="5887289" y="4813577"/>
            <a:ext cx="1324048" cy="307777"/>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spcBef>
                <a:spcPct val="0"/>
              </a:spcBef>
              <a:spcAft>
                <a:spcPct val="0"/>
              </a:spcAft>
              <a:defRPr/>
            </a:pPr>
            <a:r>
              <a:rPr lang="es-CL" sz="1400" b="1" dirty="0">
                <a:latin typeface="Verdana"/>
                <a:ea typeface="Verdana"/>
              </a:rPr>
              <a:t>Publicación</a:t>
            </a:r>
            <a:endParaRPr lang="es-ES" sz="1400" b="1" dirty="0">
              <a:latin typeface="Verdana"/>
              <a:ea typeface="Verdana"/>
            </a:endParaRPr>
          </a:p>
        </p:txBody>
      </p:sp>
      <p:sp>
        <p:nvSpPr>
          <p:cNvPr id="101" name="Rectángulo 100">
            <a:extLst>
              <a:ext uri="{FF2B5EF4-FFF2-40B4-BE49-F238E27FC236}">
                <a16:creationId xmlns:a16="http://schemas.microsoft.com/office/drawing/2014/main" id="{73E0811C-FBFC-BED2-7655-0F82CEB1D2B3}"/>
              </a:ext>
            </a:extLst>
          </p:cNvPr>
          <p:cNvSpPr/>
          <p:nvPr/>
        </p:nvSpPr>
        <p:spPr>
          <a:xfrm>
            <a:off x="7305503" y="4772816"/>
            <a:ext cx="1232066"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02" name="CuadroTexto 1">
            <a:extLst>
              <a:ext uri="{FF2B5EF4-FFF2-40B4-BE49-F238E27FC236}">
                <a16:creationId xmlns:a16="http://schemas.microsoft.com/office/drawing/2014/main" id="{3D40821E-A257-0144-69C8-9B63F1E96976}"/>
              </a:ext>
            </a:extLst>
          </p:cNvPr>
          <p:cNvSpPr txBox="1"/>
          <p:nvPr/>
        </p:nvSpPr>
        <p:spPr>
          <a:xfrm>
            <a:off x="7305503" y="4813577"/>
            <a:ext cx="1324048" cy="307777"/>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spcBef>
                <a:spcPct val="0"/>
              </a:spcBef>
              <a:spcAft>
                <a:spcPct val="0"/>
              </a:spcAft>
              <a:defRPr/>
            </a:pPr>
            <a:r>
              <a:rPr lang="es-CL" sz="1400" b="1" dirty="0">
                <a:latin typeface="Verdana"/>
                <a:ea typeface="Verdana"/>
              </a:rPr>
              <a:t>Evaluación</a:t>
            </a:r>
            <a:endParaRPr lang="es-ES" sz="1400" b="1" dirty="0">
              <a:latin typeface="Verdana"/>
              <a:ea typeface="Verdana"/>
            </a:endParaRPr>
          </a:p>
        </p:txBody>
      </p:sp>
      <p:sp>
        <p:nvSpPr>
          <p:cNvPr id="105" name="Rectángulo 104">
            <a:extLst>
              <a:ext uri="{FF2B5EF4-FFF2-40B4-BE49-F238E27FC236}">
                <a16:creationId xmlns:a16="http://schemas.microsoft.com/office/drawing/2014/main" id="{DD810EE5-2F44-C2F3-D2D4-18DE5CAFEB48}"/>
              </a:ext>
            </a:extLst>
          </p:cNvPr>
          <p:cNvSpPr/>
          <p:nvPr/>
        </p:nvSpPr>
        <p:spPr>
          <a:xfrm>
            <a:off x="8629551" y="4772816"/>
            <a:ext cx="1470064"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06" name="CuadroTexto 1">
            <a:extLst>
              <a:ext uri="{FF2B5EF4-FFF2-40B4-BE49-F238E27FC236}">
                <a16:creationId xmlns:a16="http://schemas.microsoft.com/office/drawing/2014/main" id="{1D50736F-BE54-9BC1-69FB-C55228CAFD04}"/>
              </a:ext>
            </a:extLst>
          </p:cNvPr>
          <p:cNvSpPr txBox="1"/>
          <p:nvPr/>
        </p:nvSpPr>
        <p:spPr>
          <a:xfrm>
            <a:off x="8629551" y="4813577"/>
            <a:ext cx="1508324" cy="307777"/>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spcBef>
                <a:spcPct val="0"/>
              </a:spcBef>
              <a:spcAft>
                <a:spcPct val="0"/>
              </a:spcAft>
              <a:defRPr/>
            </a:pPr>
            <a:r>
              <a:rPr lang="es-CL" sz="1400" b="1" dirty="0">
                <a:latin typeface="Verdana"/>
                <a:ea typeface="Verdana"/>
              </a:rPr>
              <a:t>Adjudicación</a:t>
            </a:r>
            <a:endParaRPr lang="es-ES" sz="1400" b="1" dirty="0">
              <a:latin typeface="Verdana"/>
              <a:ea typeface="Verdana"/>
            </a:endParaRPr>
          </a:p>
        </p:txBody>
      </p:sp>
      <p:sp>
        <p:nvSpPr>
          <p:cNvPr id="107" name="Rectángulo 106">
            <a:extLst>
              <a:ext uri="{FF2B5EF4-FFF2-40B4-BE49-F238E27FC236}">
                <a16:creationId xmlns:a16="http://schemas.microsoft.com/office/drawing/2014/main" id="{0322DA2D-AD8E-9435-C7AD-7DCC8AFE4BDD}"/>
              </a:ext>
            </a:extLst>
          </p:cNvPr>
          <p:cNvSpPr/>
          <p:nvPr/>
        </p:nvSpPr>
        <p:spPr>
          <a:xfrm>
            <a:off x="10191596" y="4772816"/>
            <a:ext cx="2000403" cy="364378"/>
          </a:xfrm>
          <a:prstGeom prst="rect">
            <a:avLst/>
          </a:prstGeom>
          <a:solidFill>
            <a:schemeClr val="tx1">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08" name="CuadroTexto 1">
            <a:extLst>
              <a:ext uri="{FF2B5EF4-FFF2-40B4-BE49-F238E27FC236}">
                <a16:creationId xmlns:a16="http://schemas.microsoft.com/office/drawing/2014/main" id="{910FD403-C61C-F678-82F2-D6AA535210E1}"/>
              </a:ext>
            </a:extLst>
          </p:cNvPr>
          <p:cNvSpPr txBox="1"/>
          <p:nvPr/>
        </p:nvSpPr>
        <p:spPr>
          <a:xfrm>
            <a:off x="10191597" y="4813577"/>
            <a:ext cx="1125017" cy="307777"/>
          </a:xfrm>
          <a:prstGeom prst="rect">
            <a:avLst/>
          </a:prstGeom>
          <a:noFill/>
          <a:ln>
            <a:noFill/>
          </a:ln>
        </p:spPr>
        <p:txBody>
          <a:bodyPr wrap="square" lIns="91440" tIns="45720" rIns="91440" bIns="45720" rtlCol="0" anchor="t">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spcBef>
                <a:spcPct val="0"/>
              </a:spcBef>
              <a:spcAft>
                <a:spcPct val="0"/>
              </a:spcAft>
              <a:defRPr/>
            </a:pPr>
            <a:r>
              <a:rPr lang="es-CL" sz="1400" b="1" dirty="0">
                <a:latin typeface="Verdana"/>
                <a:ea typeface="Verdana"/>
              </a:rPr>
              <a:t>Entrega</a:t>
            </a:r>
            <a:endParaRPr lang="es-ES" sz="1400" b="1" dirty="0">
              <a:latin typeface="Verdana"/>
              <a:ea typeface="Verdana"/>
            </a:endParaRPr>
          </a:p>
        </p:txBody>
      </p:sp>
    </p:spTree>
    <p:extLst>
      <p:ext uri="{BB962C8B-B14F-4D97-AF65-F5344CB8AC3E}">
        <p14:creationId xmlns:p14="http://schemas.microsoft.com/office/powerpoint/2010/main" val="2727992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E04261-BDC1-D703-4EB4-8F04DFF9C089}"/>
              </a:ext>
            </a:extLst>
          </p:cNvPr>
          <p:cNvSpPr>
            <a:spLocks noGrp="1"/>
          </p:cNvSpPr>
          <p:nvPr>
            <p:ph type="title"/>
          </p:nvPr>
        </p:nvSpPr>
        <p:spPr/>
        <p:txBody>
          <a:bodyPr/>
          <a:lstStyle/>
          <a:p>
            <a:pPr defTabSz="914377">
              <a:defRPr/>
            </a:pPr>
            <a:r>
              <a:rPr lang="es-CL" sz="3600" dirty="0"/>
              <a:t>Resultados de ahorros</a:t>
            </a:r>
            <a:br>
              <a:rPr lang="es-CL" sz="3600" dirty="0"/>
            </a:br>
            <a:r>
              <a:rPr lang="es-CL" sz="3600" dirty="0"/>
              <a:t>año 2022</a:t>
            </a:r>
            <a:endParaRPr lang="es-ES" sz="3700" dirty="0"/>
          </a:p>
        </p:txBody>
      </p:sp>
      <p:graphicFrame>
        <p:nvGraphicFramePr>
          <p:cNvPr id="3" name="Tabla 2">
            <a:extLst>
              <a:ext uri="{FF2B5EF4-FFF2-40B4-BE49-F238E27FC236}">
                <a16:creationId xmlns:a16="http://schemas.microsoft.com/office/drawing/2014/main" id="{D6A929D8-AB9C-A1B2-AD4A-F71DA3C79FC4}"/>
              </a:ext>
            </a:extLst>
          </p:cNvPr>
          <p:cNvGraphicFramePr>
            <a:graphicFrameLocks noGrp="1"/>
          </p:cNvGraphicFramePr>
          <p:nvPr>
            <p:extLst>
              <p:ext uri="{D42A27DB-BD31-4B8C-83A1-F6EECF244321}">
                <p14:modId xmlns:p14="http://schemas.microsoft.com/office/powerpoint/2010/main" val="3156077942"/>
              </p:ext>
            </p:extLst>
          </p:nvPr>
        </p:nvGraphicFramePr>
        <p:xfrm>
          <a:off x="201386" y="1916216"/>
          <a:ext cx="11789228" cy="4188284"/>
        </p:xfrm>
        <a:graphic>
          <a:graphicData uri="http://schemas.openxmlformats.org/drawingml/2006/table">
            <a:tbl>
              <a:tblPr/>
              <a:tblGrid>
                <a:gridCol w="903514">
                  <a:extLst>
                    <a:ext uri="{9D8B030D-6E8A-4147-A177-3AD203B41FA5}">
                      <a16:colId xmlns:a16="http://schemas.microsoft.com/office/drawing/2014/main" val="1789704459"/>
                    </a:ext>
                  </a:extLst>
                </a:gridCol>
                <a:gridCol w="1397000">
                  <a:extLst>
                    <a:ext uri="{9D8B030D-6E8A-4147-A177-3AD203B41FA5}">
                      <a16:colId xmlns:a16="http://schemas.microsoft.com/office/drawing/2014/main" val="1568130252"/>
                    </a:ext>
                  </a:extLst>
                </a:gridCol>
                <a:gridCol w="2882900">
                  <a:extLst>
                    <a:ext uri="{9D8B030D-6E8A-4147-A177-3AD203B41FA5}">
                      <a16:colId xmlns:a16="http://schemas.microsoft.com/office/drawing/2014/main" val="1328523258"/>
                    </a:ext>
                  </a:extLst>
                </a:gridCol>
                <a:gridCol w="762000">
                  <a:extLst>
                    <a:ext uri="{9D8B030D-6E8A-4147-A177-3AD203B41FA5}">
                      <a16:colId xmlns:a16="http://schemas.microsoft.com/office/drawing/2014/main" val="525696774"/>
                    </a:ext>
                  </a:extLst>
                </a:gridCol>
                <a:gridCol w="1028700">
                  <a:extLst>
                    <a:ext uri="{9D8B030D-6E8A-4147-A177-3AD203B41FA5}">
                      <a16:colId xmlns:a16="http://schemas.microsoft.com/office/drawing/2014/main" val="514607009"/>
                    </a:ext>
                  </a:extLst>
                </a:gridCol>
                <a:gridCol w="1079500">
                  <a:extLst>
                    <a:ext uri="{9D8B030D-6E8A-4147-A177-3AD203B41FA5}">
                      <a16:colId xmlns:a16="http://schemas.microsoft.com/office/drawing/2014/main" val="3555714826"/>
                    </a:ext>
                  </a:extLst>
                </a:gridCol>
                <a:gridCol w="977900">
                  <a:extLst>
                    <a:ext uri="{9D8B030D-6E8A-4147-A177-3AD203B41FA5}">
                      <a16:colId xmlns:a16="http://schemas.microsoft.com/office/drawing/2014/main" val="2947382464"/>
                    </a:ext>
                  </a:extLst>
                </a:gridCol>
                <a:gridCol w="1065480">
                  <a:extLst>
                    <a:ext uri="{9D8B030D-6E8A-4147-A177-3AD203B41FA5}">
                      <a16:colId xmlns:a16="http://schemas.microsoft.com/office/drawing/2014/main" val="3853019038"/>
                    </a:ext>
                  </a:extLst>
                </a:gridCol>
                <a:gridCol w="846117">
                  <a:extLst>
                    <a:ext uri="{9D8B030D-6E8A-4147-A177-3AD203B41FA5}">
                      <a16:colId xmlns:a16="http://schemas.microsoft.com/office/drawing/2014/main" val="3156923410"/>
                    </a:ext>
                  </a:extLst>
                </a:gridCol>
                <a:gridCol w="846117">
                  <a:extLst>
                    <a:ext uri="{9D8B030D-6E8A-4147-A177-3AD203B41FA5}">
                      <a16:colId xmlns:a16="http://schemas.microsoft.com/office/drawing/2014/main" val="3364752718"/>
                    </a:ext>
                  </a:extLst>
                </a:gridCol>
              </a:tblGrid>
              <a:tr h="783155">
                <a:tc>
                  <a:txBody>
                    <a:bodyPr/>
                    <a:lstStyle/>
                    <a:p>
                      <a:pPr algn="l" fontAlgn="b"/>
                      <a:r>
                        <a:rPr lang="es-CL" sz="1000" b="1" i="0" u="none" strike="noStrike" dirty="0">
                          <a:solidFill>
                            <a:schemeClr val="tx1"/>
                          </a:solidFill>
                          <a:effectLst/>
                          <a:latin typeface="Verdana" panose="020B0604030504040204" pitchFamily="34" charset="0"/>
                          <a:ea typeface="Verdana" panose="020B0604030504040204" pitchFamily="34" charset="0"/>
                        </a:rPr>
                        <a:t>Estado</a:t>
                      </a:r>
                    </a:p>
                  </a:txBody>
                  <a:tcPr marL="72000" marR="6297" marT="6297" marB="45337" anchor="ctr">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BDD7EE"/>
                    </a:solidFill>
                  </a:tcPr>
                </a:tc>
                <a:tc>
                  <a:txBody>
                    <a:bodyPr/>
                    <a:lstStyle/>
                    <a:p>
                      <a:pPr algn="ctr" fontAlgn="b"/>
                      <a:r>
                        <a:rPr lang="es-CL" sz="1000" b="1" i="0" u="none" strike="noStrike" dirty="0">
                          <a:solidFill>
                            <a:schemeClr val="tx1"/>
                          </a:solidFill>
                          <a:effectLst/>
                          <a:latin typeface="Verdana" panose="020B0604030504040204" pitchFamily="34" charset="0"/>
                          <a:ea typeface="Verdana" panose="020B0604030504040204" pitchFamily="34" charset="0"/>
                        </a:rPr>
                        <a:t>ID</a:t>
                      </a:r>
                    </a:p>
                  </a:txBody>
                  <a:tcPr marL="6297" marR="6297" marT="6297" marB="45337" anchor="ctr">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BDD7EE"/>
                    </a:solidFill>
                  </a:tcPr>
                </a:tc>
                <a:tc>
                  <a:txBody>
                    <a:bodyPr/>
                    <a:lstStyle/>
                    <a:p>
                      <a:pPr algn="l" fontAlgn="b"/>
                      <a:r>
                        <a:rPr lang="es-CL" sz="1000" b="1" i="0" u="none" strike="noStrike" dirty="0">
                          <a:solidFill>
                            <a:schemeClr val="tx1"/>
                          </a:solidFill>
                          <a:effectLst/>
                          <a:latin typeface="Verdana" panose="020B0604030504040204" pitchFamily="34" charset="0"/>
                          <a:ea typeface="Verdana" panose="020B0604030504040204" pitchFamily="34" charset="0"/>
                        </a:rPr>
                        <a:t>Industria</a:t>
                      </a:r>
                    </a:p>
                  </a:txBody>
                  <a:tcPr marL="108000" marR="6297" marT="6297" marB="45337" anchor="ctr">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BDD7EE"/>
                    </a:solidFill>
                  </a:tcPr>
                </a:tc>
                <a:tc>
                  <a:txBody>
                    <a:bodyPr/>
                    <a:lstStyle/>
                    <a:p>
                      <a:pPr algn="ctr" fontAlgn="b"/>
                      <a:r>
                        <a:rPr lang="es-CL" sz="1000" b="1" i="0" u="none" strike="noStrike">
                          <a:solidFill>
                            <a:schemeClr val="tx1"/>
                          </a:solidFill>
                          <a:effectLst/>
                          <a:latin typeface="Verdana" panose="020B0604030504040204" pitchFamily="34" charset="0"/>
                          <a:ea typeface="Verdana" panose="020B0604030504040204" pitchFamily="34" charset="0"/>
                        </a:rPr>
                        <a:t>Monto Total</a:t>
                      </a:r>
                      <a:br>
                        <a:rPr lang="es-CL" sz="1000" b="1" i="0" u="none" strike="noStrike">
                          <a:solidFill>
                            <a:schemeClr val="tx1"/>
                          </a:solidFill>
                          <a:effectLst/>
                          <a:latin typeface="Verdana" panose="020B0604030504040204" pitchFamily="34" charset="0"/>
                          <a:ea typeface="Verdana" panose="020B0604030504040204" pitchFamily="34" charset="0"/>
                        </a:rPr>
                      </a:br>
                      <a:r>
                        <a:rPr lang="es-CL" sz="1000" b="1" i="0" u="none" strike="noStrike">
                          <a:solidFill>
                            <a:schemeClr val="tx1"/>
                          </a:solidFill>
                          <a:effectLst/>
                          <a:latin typeface="Verdana" panose="020B0604030504040204" pitchFamily="34" charset="0"/>
                          <a:ea typeface="Verdana" panose="020B0604030504040204" pitchFamily="34" charset="0"/>
                        </a:rPr>
                        <a:t>(USD millones)</a:t>
                      </a:r>
                    </a:p>
                  </a:txBody>
                  <a:tcPr marL="6297" marR="6297" marT="6297" marB="45337" anchor="ctr">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BDD7EE"/>
                    </a:solidFill>
                  </a:tcPr>
                </a:tc>
                <a:tc>
                  <a:txBody>
                    <a:bodyPr/>
                    <a:lstStyle/>
                    <a:p>
                      <a:pPr algn="ctr" fontAlgn="b"/>
                      <a:r>
                        <a:rPr lang="es-CL" sz="1000" b="1" i="0" u="none" strike="noStrike" dirty="0">
                          <a:solidFill>
                            <a:schemeClr val="tx1"/>
                          </a:solidFill>
                          <a:effectLst/>
                          <a:latin typeface="Verdana" panose="020B0604030504040204" pitchFamily="34" charset="0"/>
                          <a:ea typeface="Verdana" panose="020B0604030504040204" pitchFamily="34" charset="0"/>
                        </a:rPr>
                        <a:t>Monto Adjudicado</a:t>
                      </a:r>
                      <a:br>
                        <a:rPr lang="es-CL" sz="1000" b="1" i="0" u="none" strike="noStrike" dirty="0">
                          <a:solidFill>
                            <a:schemeClr val="tx1"/>
                          </a:solidFill>
                          <a:effectLst/>
                          <a:latin typeface="Verdana" panose="020B0604030504040204" pitchFamily="34" charset="0"/>
                          <a:ea typeface="Verdana" panose="020B0604030504040204" pitchFamily="34" charset="0"/>
                        </a:rPr>
                      </a:br>
                      <a:r>
                        <a:rPr lang="es-CL" sz="1000" b="1" i="0" u="none" strike="noStrike" dirty="0">
                          <a:solidFill>
                            <a:schemeClr val="tx1"/>
                          </a:solidFill>
                          <a:effectLst/>
                          <a:latin typeface="Verdana" panose="020B0604030504040204" pitchFamily="34" charset="0"/>
                          <a:ea typeface="Verdana" panose="020B0604030504040204" pitchFamily="34" charset="0"/>
                        </a:rPr>
                        <a:t>(USD millones)</a:t>
                      </a:r>
                    </a:p>
                  </a:txBody>
                  <a:tcPr marL="6297" marR="6297" marT="6297" marB="45337" anchor="ctr">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BDD7EE"/>
                    </a:solidFill>
                  </a:tcPr>
                </a:tc>
                <a:tc>
                  <a:txBody>
                    <a:bodyPr/>
                    <a:lstStyle/>
                    <a:p>
                      <a:pPr algn="ctr" fontAlgn="b"/>
                      <a:r>
                        <a:rPr lang="es-MX" sz="1000" b="1" i="0" u="none" strike="noStrike" dirty="0">
                          <a:solidFill>
                            <a:schemeClr val="tx1"/>
                          </a:solidFill>
                          <a:effectLst/>
                          <a:latin typeface="Verdana" panose="020B0604030504040204" pitchFamily="34" charset="0"/>
                          <a:ea typeface="Verdana" panose="020B0604030504040204" pitchFamily="34" charset="0"/>
                        </a:rPr>
                        <a:t>Ahorro Total Estimado (USD millones)</a:t>
                      </a:r>
                    </a:p>
                  </a:txBody>
                  <a:tcPr marL="6297" marR="6297" marT="6297" marB="45337" anchor="ctr">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BDD7EE"/>
                    </a:solidFill>
                  </a:tcPr>
                </a:tc>
                <a:tc>
                  <a:txBody>
                    <a:bodyPr/>
                    <a:lstStyle/>
                    <a:p>
                      <a:pPr algn="ctr" fontAlgn="b"/>
                      <a:r>
                        <a:rPr lang="es-CL" sz="1000" b="1" i="0" u="none" strike="noStrike" dirty="0">
                          <a:solidFill>
                            <a:schemeClr val="tx1"/>
                          </a:solidFill>
                          <a:effectLst/>
                          <a:latin typeface="Verdana" panose="020B0604030504040204" pitchFamily="34" charset="0"/>
                          <a:ea typeface="Verdana" panose="020B0604030504040204" pitchFamily="34" charset="0"/>
                        </a:rPr>
                        <a:t>Ahorro Total Estimado (%)</a:t>
                      </a:r>
                    </a:p>
                  </a:txBody>
                  <a:tcPr marL="6297" marR="6297" marT="6297" marB="45337" anchor="ctr">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BDD7EE"/>
                    </a:solidFill>
                  </a:tcPr>
                </a:tc>
                <a:tc>
                  <a:txBody>
                    <a:bodyPr/>
                    <a:lstStyle/>
                    <a:p>
                      <a:pPr algn="ctr" fontAlgn="b"/>
                      <a:r>
                        <a:rPr lang="es-CL" sz="1000" b="1" i="0" u="none" strike="noStrike" dirty="0">
                          <a:solidFill>
                            <a:schemeClr val="tx1"/>
                          </a:solidFill>
                          <a:effectLst/>
                          <a:latin typeface="Verdana" panose="020B0604030504040204" pitchFamily="34" charset="0"/>
                          <a:ea typeface="Verdana" panose="020B0604030504040204" pitchFamily="34" charset="0"/>
                        </a:rPr>
                        <a:t>Organismos</a:t>
                      </a:r>
                    </a:p>
                  </a:txBody>
                  <a:tcPr marL="6297" marR="6297" marT="6297" marB="45337" anchor="ctr">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BDD7EE"/>
                    </a:solidFill>
                  </a:tcPr>
                </a:tc>
                <a:tc>
                  <a:txBody>
                    <a:bodyPr/>
                    <a:lstStyle/>
                    <a:p>
                      <a:pPr algn="ctr" fontAlgn="b"/>
                      <a:r>
                        <a:rPr lang="es-CL" sz="1000" b="1" i="0" u="none" strike="noStrike" dirty="0">
                          <a:solidFill>
                            <a:schemeClr val="tx1"/>
                          </a:solidFill>
                          <a:effectLst/>
                          <a:latin typeface="Verdana" panose="020B0604030504040204" pitchFamily="34" charset="0"/>
                          <a:ea typeface="Verdana" panose="020B0604030504040204" pitchFamily="34" charset="0"/>
                        </a:rPr>
                        <a:t>Ofertas Recibidas</a:t>
                      </a:r>
                    </a:p>
                  </a:txBody>
                  <a:tcPr marL="6297" marR="6297" marT="6297" marB="45337" anchor="ctr">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BDD7EE"/>
                    </a:solidFill>
                  </a:tcPr>
                </a:tc>
                <a:tc>
                  <a:txBody>
                    <a:bodyPr/>
                    <a:lstStyle/>
                    <a:p>
                      <a:pPr algn="ctr" fontAlgn="b"/>
                      <a:r>
                        <a:rPr lang="es-CL" sz="1000" b="1" i="0" u="none" strike="noStrike" dirty="0">
                          <a:solidFill>
                            <a:schemeClr val="tx1"/>
                          </a:solidFill>
                          <a:effectLst/>
                          <a:latin typeface="Verdana" panose="020B0604030504040204" pitchFamily="34" charset="0"/>
                          <a:ea typeface="Verdana" panose="020B0604030504040204" pitchFamily="34" charset="0"/>
                        </a:rPr>
                        <a:t>Sector</a:t>
                      </a:r>
                    </a:p>
                  </a:txBody>
                  <a:tcPr marL="6297" marR="6297" marT="6297" marB="45337" anchor="ctr">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BDD7EE"/>
                    </a:solidFill>
                  </a:tcPr>
                </a:tc>
                <a:extLst>
                  <a:ext uri="{0D108BD9-81ED-4DB2-BD59-A6C34878D82A}">
                    <a16:rowId xmlns:a16="http://schemas.microsoft.com/office/drawing/2014/main" val="1852828943"/>
                  </a:ext>
                </a:extLst>
              </a:tr>
              <a:tr h="234515">
                <a:tc>
                  <a:txBody>
                    <a:bodyPr/>
                    <a:lstStyle/>
                    <a:p>
                      <a:pPr algn="l" fontAlgn="b"/>
                      <a:r>
                        <a:rPr lang="es-CL" sz="1000" b="0" i="0" u="none" strike="noStrike">
                          <a:solidFill>
                            <a:schemeClr val="tx1"/>
                          </a:solidFill>
                          <a:effectLst/>
                          <a:latin typeface="Verdana" panose="020B0604030504040204" pitchFamily="34" charset="0"/>
                          <a:ea typeface="Verdana" panose="020B0604030504040204" pitchFamily="34" charset="0"/>
                        </a:rPr>
                        <a:t>Adjudicada</a:t>
                      </a:r>
                    </a:p>
                  </a:txBody>
                  <a:tcPr marL="72000"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92D050"/>
                    </a:solidFill>
                  </a:tcPr>
                </a:tc>
                <a:tc>
                  <a:txBody>
                    <a:bodyPr/>
                    <a:lstStyle/>
                    <a:p>
                      <a:pPr algn="ctr" fontAlgn="b"/>
                      <a:r>
                        <a:rPr lang="es-CL" sz="1000" b="0" i="0" u="sng" strike="noStrike">
                          <a:solidFill>
                            <a:schemeClr val="tx1"/>
                          </a:solidFill>
                          <a:effectLst/>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1122317-17-LR21</a:t>
                      </a:r>
                      <a:endParaRPr lang="es-CL" sz="1000" b="0" i="0" u="sng"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l" fontAlgn="b"/>
                      <a:r>
                        <a:rPr lang="es-CL" sz="1000" b="0" i="0" u="none" strike="noStrike">
                          <a:solidFill>
                            <a:schemeClr val="tx1"/>
                          </a:solidFill>
                          <a:effectLst/>
                          <a:latin typeface="Verdana" panose="020B0604030504040204" pitchFamily="34" charset="0"/>
                          <a:ea typeface="Verdana" panose="020B0604030504040204" pitchFamily="34" charset="0"/>
                        </a:rPr>
                        <a:t>Arriendo Impresoras (2o sem)</a:t>
                      </a:r>
                    </a:p>
                  </a:txBody>
                  <a:tcPr marL="113341"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3,90</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2,65</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1,25</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32,1%</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20</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8</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Gob. Central</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1087255153"/>
                  </a:ext>
                </a:extLst>
              </a:tr>
              <a:tr h="234515">
                <a:tc>
                  <a:txBody>
                    <a:bodyPr/>
                    <a:lstStyle/>
                    <a:p>
                      <a:pPr algn="l" fontAlgn="b"/>
                      <a:r>
                        <a:rPr lang="es-CL" sz="1000" b="0" i="0" u="none" strike="noStrike" dirty="0">
                          <a:solidFill>
                            <a:schemeClr val="tx1"/>
                          </a:solidFill>
                          <a:effectLst/>
                          <a:latin typeface="Verdana" panose="020B0604030504040204" pitchFamily="34" charset="0"/>
                          <a:ea typeface="Verdana" panose="020B0604030504040204" pitchFamily="34" charset="0"/>
                        </a:rPr>
                        <a:t>Adjudicada</a:t>
                      </a:r>
                    </a:p>
                  </a:txBody>
                  <a:tcPr marL="72000"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92D050"/>
                    </a:solidFill>
                  </a:tcPr>
                </a:tc>
                <a:tc>
                  <a:txBody>
                    <a:bodyPr/>
                    <a:lstStyle/>
                    <a:p>
                      <a:pPr algn="ctr" fontAlgn="b"/>
                      <a:r>
                        <a:rPr lang="es-CL" sz="1000" b="0" i="0" u="sng" strike="noStrike">
                          <a:solidFill>
                            <a:schemeClr val="tx1"/>
                          </a:solidFill>
                          <a:effectLst/>
                          <a:latin typeface="Verdana" panose="020B0604030504040204" pitchFamily="34" charset="0"/>
                          <a:ea typeface="Verdana" panose="020B0604030504040204" pitchFamily="34" charset="0"/>
                          <a:hlinkClick r:id="rId3">
                            <a:extLst>
                              <a:ext uri="{A12FA001-AC4F-418D-AE19-62706E023703}">
                                <ahyp:hlinkClr xmlns:ahyp="http://schemas.microsoft.com/office/drawing/2018/hyperlinkcolor" val="tx"/>
                              </a:ext>
                            </a:extLst>
                          </a:hlinkClick>
                        </a:rPr>
                        <a:t>1122317-18-LR21</a:t>
                      </a:r>
                      <a:endParaRPr lang="es-CL" sz="1000" b="0" i="0" u="sng"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l" fontAlgn="b"/>
                      <a:r>
                        <a:rPr lang="es-CL" sz="1000" b="0" i="0" u="none" strike="noStrike" dirty="0">
                          <a:solidFill>
                            <a:schemeClr val="tx1"/>
                          </a:solidFill>
                          <a:effectLst/>
                          <a:latin typeface="Verdana" panose="020B0604030504040204" pitchFamily="34" charset="0"/>
                          <a:ea typeface="Verdana" panose="020B0604030504040204" pitchFamily="34" charset="0"/>
                        </a:rPr>
                        <a:t>Arriendo Computadores (2o </a:t>
                      </a:r>
                      <a:r>
                        <a:rPr lang="es-CL" sz="1000" b="0" i="0" u="none" strike="noStrike" dirty="0" err="1">
                          <a:solidFill>
                            <a:schemeClr val="tx1"/>
                          </a:solidFill>
                          <a:effectLst/>
                          <a:latin typeface="Verdana" panose="020B0604030504040204" pitchFamily="34" charset="0"/>
                          <a:ea typeface="Verdana" panose="020B0604030504040204" pitchFamily="34" charset="0"/>
                        </a:rPr>
                        <a:t>sem</a:t>
                      </a:r>
                      <a:r>
                        <a:rPr lang="es-CL" sz="1000" b="0" i="0" u="none" strike="noStrike" dirty="0">
                          <a:solidFill>
                            <a:schemeClr val="tx1"/>
                          </a:solidFill>
                          <a:effectLst/>
                          <a:latin typeface="Verdana" panose="020B0604030504040204" pitchFamily="34" charset="0"/>
                          <a:ea typeface="Verdana" panose="020B0604030504040204" pitchFamily="34" charset="0"/>
                        </a:rPr>
                        <a:t>)</a:t>
                      </a:r>
                    </a:p>
                  </a:txBody>
                  <a:tcPr marL="113341"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11,04</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8,03</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3,00</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27,2%</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28</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4</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Gob. Central</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2934630980"/>
                  </a:ext>
                </a:extLst>
              </a:tr>
              <a:tr h="234515">
                <a:tc>
                  <a:txBody>
                    <a:bodyPr/>
                    <a:lstStyle/>
                    <a:p>
                      <a:pPr algn="l" fontAlgn="b"/>
                      <a:r>
                        <a:rPr lang="es-CL" sz="1000" b="0" i="0" u="none" strike="noStrike">
                          <a:solidFill>
                            <a:schemeClr val="tx1"/>
                          </a:solidFill>
                          <a:effectLst/>
                          <a:latin typeface="Verdana" panose="020B0604030504040204" pitchFamily="34" charset="0"/>
                          <a:ea typeface="Verdana" panose="020B0604030504040204" pitchFamily="34" charset="0"/>
                        </a:rPr>
                        <a:t>Adjudicada</a:t>
                      </a:r>
                    </a:p>
                  </a:txBody>
                  <a:tcPr marL="72000"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92D050"/>
                    </a:solidFill>
                  </a:tcPr>
                </a:tc>
                <a:tc>
                  <a:txBody>
                    <a:bodyPr/>
                    <a:lstStyle/>
                    <a:p>
                      <a:pPr algn="ctr" fontAlgn="b"/>
                      <a:r>
                        <a:rPr lang="es-CL" sz="1000" b="0" i="0" u="sng" strike="noStrike">
                          <a:solidFill>
                            <a:schemeClr val="tx1"/>
                          </a:solidFill>
                          <a:effectLst/>
                          <a:latin typeface="Verdana" panose="020B0604030504040204" pitchFamily="34" charset="0"/>
                          <a:ea typeface="Verdana" panose="020B0604030504040204" pitchFamily="34" charset="0"/>
                          <a:hlinkClick r:id="rId4">
                            <a:extLst>
                              <a:ext uri="{A12FA001-AC4F-418D-AE19-62706E023703}">
                                <ahyp:hlinkClr xmlns:ahyp="http://schemas.microsoft.com/office/drawing/2018/hyperlinkcolor" val="tx"/>
                              </a:ext>
                            </a:extLst>
                          </a:hlinkClick>
                        </a:rPr>
                        <a:t>62867</a:t>
                      </a:r>
                      <a:endParaRPr lang="es-CL" sz="1000" b="0" i="0" u="sng"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l" fontAlgn="b"/>
                      <a:r>
                        <a:rPr lang="es-CL" sz="1000" b="0" i="0" u="none" strike="noStrike">
                          <a:solidFill>
                            <a:schemeClr val="tx1"/>
                          </a:solidFill>
                          <a:effectLst/>
                          <a:latin typeface="Verdana" panose="020B0604030504040204" pitchFamily="34" charset="0"/>
                          <a:ea typeface="Verdana" panose="020B0604030504040204" pitchFamily="34" charset="0"/>
                        </a:rPr>
                        <a:t>Compra computadores (1er sem)</a:t>
                      </a:r>
                    </a:p>
                  </a:txBody>
                  <a:tcPr marL="113341"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3,22</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2,04</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1,18</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36,6%</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31</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4</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Gob. Central</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884291224"/>
                  </a:ext>
                </a:extLst>
              </a:tr>
              <a:tr h="234515">
                <a:tc>
                  <a:txBody>
                    <a:bodyPr/>
                    <a:lstStyle/>
                    <a:p>
                      <a:pPr algn="l" fontAlgn="b"/>
                      <a:r>
                        <a:rPr lang="es-CL" sz="1000" b="0" i="0" u="none" strike="noStrike" dirty="0">
                          <a:solidFill>
                            <a:schemeClr val="tx1"/>
                          </a:solidFill>
                          <a:effectLst/>
                          <a:latin typeface="Verdana" panose="020B0604030504040204" pitchFamily="34" charset="0"/>
                          <a:ea typeface="Verdana" panose="020B0604030504040204" pitchFamily="34" charset="0"/>
                        </a:rPr>
                        <a:t>Adjudicada</a:t>
                      </a:r>
                    </a:p>
                  </a:txBody>
                  <a:tcPr marL="72000"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92D050"/>
                    </a:solidFill>
                  </a:tcPr>
                </a:tc>
                <a:tc>
                  <a:txBody>
                    <a:bodyPr/>
                    <a:lstStyle/>
                    <a:p>
                      <a:pPr algn="ctr" fontAlgn="b"/>
                      <a:r>
                        <a:rPr lang="es-CL" sz="1000" b="0" i="0" u="sng" strike="noStrike">
                          <a:solidFill>
                            <a:schemeClr val="tx1"/>
                          </a:solidFill>
                          <a:effectLst/>
                          <a:latin typeface="Verdana" panose="020B0604030504040204" pitchFamily="34" charset="0"/>
                          <a:ea typeface="Verdana" panose="020B0604030504040204" pitchFamily="34" charset="0"/>
                          <a:hlinkClick r:id="rId5">
                            <a:extLst>
                              <a:ext uri="{A12FA001-AC4F-418D-AE19-62706E023703}">
                                <ahyp:hlinkClr xmlns:ahyp="http://schemas.microsoft.com/office/drawing/2018/hyperlinkcolor" val="tx"/>
                              </a:ext>
                            </a:extLst>
                          </a:hlinkClick>
                        </a:rPr>
                        <a:t>1122317-9-LR22</a:t>
                      </a:r>
                      <a:endParaRPr lang="es-CL" sz="1000" b="0" i="0" u="sng"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l" fontAlgn="b"/>
                      <a:r>
                        <a:rPr lang="es-CL" sz="1000" b="0" i="0" u="none" strike="noStrike">
                          <a:solidFill>
                            <a:schemeClr val="tx1"/>
                          </a:solidFill>
                          <a:effectLst/>
                          <a:latin typeface="Verdana" panose="020B0604030504040204" pitchFamily="34" charset="0"/>
                          <a:ea typeface="Verdana" panose="020B0604030504040204" pitchFamily="34" charset="0"/>
                        </a:rPr>
                        <a:t>Elementos Protección Personal Hospitales</a:t>
                      </a:r>
                    </a:p>
                  </a:txBody>
                  <a:tcPr marL="113341"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16,48</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6,80</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9,68</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58,7%</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55</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19</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Salud</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345810980"/>
                  </a:ext>
                </a:extLst>
              </a:tr>
              <a:tr h="234515">
                <a:tc>
                  <a:txBody>
                    <a:bodyPr/>
                    <a:lstStyle/>
                    <a:p>
                      <a:pPr algn="l" fontAlgn="b"/>
                      <a:r>
                        <a:rPr lang="es-CL" sz="1000" b="0" i="0" u="none" strike="noStrike" dirty="0">
                          <a:solidFill>
                            <a:schemeClr val="tx1"/>
                          </a:solidFill>
                          <a:effectLst/>
                          <a:latin typeface="Verdana" panose="020B0604030504040204" pitchFamily="34" charset="0"/>
                          <a:ea typeface="Verdana" panose="020B0604030504040204" pitchFamily="34" charset="0"/>
                        </a:rPr>
                        <a:t>Adjudicada</a:t>
                      </a:r>
                    </a:p>
                  </a:txBody>
                  <a:tcPr marL="72000"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92D050"/>
                    </a:solidFill>
                  </a:tcPr>
                </a:tc>
                <a:tc>
                  <a:txBody>
                    <a:bodyPr/>
                    <a:lstStyle/>
                    <a:p>
                      <a:pPr algn="ctr" fontAlgn="b"/>
                      <a:r>
                        <a:rPr lang="es-CL" sz="1000" b="0" i="0" u="sng" strike="noStrike">
                          <a:solidFill>
                            <a:schemeClr val="tx1"/>
                          </a:solidFill>
                          <a:effectLst/>
                          <a:latin typeface="Verdana" panose="020B0604030504040204" pitchFamily="34" charset="0"/>
                          <a:ea typeface="Verdana" panose="020B0604030504040204" pitchFamily="34" charset="0"/>
                          <a:hlinkClick r:id="rId6">
                            <a:extLst>
                              <a:ext uri="{A12FA001-AC4F-418D-AE19-62706E023703}">
                                <ahyp:hlinkClr xmlns:ahyp="http://schemas.microsoft.com/office/drawing/2018/hyperlinkcolor" val="tx"/>
                              </a:ext>
                            </a:extLst>
                          </a:hlinkClick>
                        </a:rPr>
                        <a:t>1122317-12-LR22</a:t>
                      </a:r>
                      <a:endParaRPr lang="es-CL" sz="1000" b="0" i="0" u="sng"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l" fontAlgn="b"/>
                      <a:r>
                        <a:rPr lang="es-CL" sz="1000" b="0" i="0" u="none" strike="noStrike">
                          <a:solidFill>
                            <a:schemeClr val="tx1"/>
                          </a:solidFill>
                          <a:effectLst/>
                          <a:latin typeface="Verdana" panose="020B0604030504040204" pitchFamily="34" charset="0"/>
                          <a:ea typeface="Verdana" panose="020B0604030504040204" pitchFamily="34" charset="0"/>
                        </a:rPr>
                        <a:t>Arriendo Computadores AIO y Desktop (1er sem)</a:t>
                      </a:r>
                    </a:p>
                  </a:txBody>
                  <a:tcPr marL="113341"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6,22</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4,52</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1,70</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27,3%</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25</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9</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Gob. Central</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496065819"/>
                  </a:ext>
                </a:extLst>
              </a:tr>
              <a:tr h="234515">
                <a:tc>
                  <a:txBody>
                    <a:bodyPr/>
                    <a:lstStyle/>
                    <a:p>
                      <a:pPr algn="l" fontAlgn="b"/>
                      <a:r>
                        <a:rPr lang="es-CL" sz="1000" b="0" i="0" u="none" strike="noStrike" dirty="0">
                          <a:solidFill>
                            <a:schemeClr val="tx1"/>
                          </a:solidFill>
                          <a:effectLst/>
                          <a:latin typeface="Verdana" panose="020B0604030504040204" pitchFamily="34" charset="0"/>
                          <a:ea typeface="Verdana" panose="020B0604030504040204" pitchFamily="34" charset="0"/>
                        </a:rPr>
                        <a:t>Adjudicada</a:t>
                      </a:r>
                    </a:p>
                  </a:txBody>
                  <a:tcPr marL="72000"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92D050"/>
                    </a:solidFill>
                  </a:tcPr>
                </a:tc>
                <a:tc>
                  <a:txBody>
                    <a:bodyPr/>
                    <a:lstStyle/>
                    <a:p>
                      <a:pPr algn="ctr" fontAlgn="b"/>
                      <a:r>
                        <a:rPr lang="es-CL" sz="1000" b="0" i="0" u="sng" strike="noStrike">
                          <a:solidFill>
                            <a:schemeClr val="tx1"/>
                          </a:solidFill>
                          <a:effectLst/>
                          <a:latin typeface="Verdana" panose="020B0604030504040204" pitchFamily="34" charset="0"/>
                          <a:ea typeface="Verdana" panose="020B0604030504040204" pitchFamily="34" charset="0"/>
                          <a:hlinkClick r:id="rId7">
                            <a:extLst>
                              <a:ext uri="{A12FA001-AC4F-418D-AE19-62706E023703}">
                                <ahyp:hlinkClr xmlns:ahyp="http://schemas.microsoft.com/office/drawing/2018/hyperlinkcolor" val="tx"/>
                              </a:ext>
                            </a:extLst>
                          </a:hlinkClick>
                        </a:rPr>
                        <a:t>1122317-13-LR22</a:t>
                      </a:r>
                      <a:endParaRPr lang="es-CL" sz="1000" b="0" i="0" u="sng"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l" fontAlgn="b"/>
                      <a:r>
                        <a:rPr lang="pt-BR" sz="1000" b="0" i="0" u="none" strike="noStrike" dirty="0" err="1">
                          <a:solidFill>
                            <a:schemeClr val="tx1"/>
                          </a:solidFill>
                          <a:effectLst/>
                          <a:latin typeface="Verdana" panose="020B0604030504040204" pitchFamily="34" charset="0"/>
                          <a:ea typeface="Verdana" panose="020B0604030504040204" pitchFamily="34" charset="0"/>
                        </a:rPr>
                        <a:t>Arriendo</a:t>
                      </a:r>
                      <a:r>
                        <a:rPr lang="pt-BR" sz="1000" b="0" i="0" u="none" strike="noStrike" dirty="0">
                          <a:solidFill>
                            <a:schemeClr val="tx1"/>
                          </a:solidFill>
                          <a:effectLst/>
                          <a:latin typeface="Verdana" panose="020B0604030504040204" pitchFamily="34" charset="0"/>
                          <a:ea typeface="Verdana" panose="020B0604030504040204" pitchFamily="34" charset="0"/>
                        </a:rPr>
                        <a:t> Computadores Laptop (1er sem)</a:t>
                      </a:r>
                    </a:p>
                  </a:txBody>
                  <a:tcPr marL="113341"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5,70</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3,30</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2,41</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42,2%</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20</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8</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Gob. Central</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2274084841"/>
                  </a:ext>
                </a:extLst>
              </a:tr>
              <a:tr h="234515">
                <a:tc>
                  <a:txBody>
                    <a:bodyPr/>
                    <a:lstStyle/>
                    <a:p>
                      <a:pPr algn="l" fontAlgn="b"/>
                      <a:r>
                        <a:rPr lang="es-CL" sz="1000" b="0" i="0" u="none" strike="noStrike">
                          <a:solidFill>
                            <a:schemeClr val="tx1"/>
                          </a:solidFill>
                          <a:effectLst/>
                          <a:latin typeface="Verdana" panose="020B0604030504040204" pitchFamily="34" charset="0"/>
                          <a:ea typeface="Verdana" panose="020B0604030504040204" pitchFamily="34" charset="0"/>
                        </a:rPr>
                        <a:t>Adjudicada</a:t>
                      </a:r>
                    </a:p>
                  </a:txBody>
                  <a:tcPr marL="72000"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92D050"/>
                    </a:solidFill>
                  </a:tcPr>
                </a:tc>
                <a:tc>
                  <a:txBody>
                    <a:bodyPr/>
                    <a:lstStyle/>
                    <a:p>
                      <a:pPr algn="ctr" fontAlgn="b"/>
                      <a:r>
                        <a:rPr lang="es-CL" sz="1000" b="0" i="0" u="sng" strike="noStrike">
                          <a:solidFill>
                            <a:schemeClr val="tx1"/>
                          </a:solidFill>
                          <a:effectLst/>
                          <a:latin typeface="Verdana" panose="020B0604030504040204" pitchFamily="34" charset="0"/>
                          <a:ea typeface="Verdana" panose="020B0604030504040204" pitchFamily="34" charset="0"/>
                          <a:hlinkClick r:id="rId8">
                            <a:extLst>
                              <a:ext uri="{A12FA001-AC4F-418D-AE19-62706E023703}">
                                <ahyp:hlinkClr xmlns:ahyp="http://schemas.microsoft.com/office/drawing/2018/hyperlinkcolor" val="tx"/>
                              </a:ext>
                            </a:extLst>
                          </a:hlinkClick>
                        </a:rPr>
                        <a:t>1122317-17-LR22</a:t>
                      </a:r>
                      <a:endParaRPr lang="es-CL" sz="1000" b="0" i="0" u="sng"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l" fontAlgn="b"/>
                      <a:r>
                        <a:rPr lang="es-CL" sz="1000" b="0" i="0" u="none" strike="noStrike">
                          <a:solidFill>
                            <a:schemeClr val="tx1"/>
                          </a:solidFill>
                          <a:effectLst/>
                          <a:latin typeface="Verdana" panose="020B0604030504040204" pitchFamily="34" charset="0"/>
                          <a:ea typeface="Verdana" panose="020B0604030504040204" pitchFamily="34" charset="0"/>
                        </a:rPr>
                        <a:t>Telefonía Móvil (1er sem)</a:t>
                      </a:r>
                    </a:p>
                  </a:txBody>
                  <a:tcPr marL="113341"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0,86</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0,28</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0,57</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66,7%</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62</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2</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Gob. Central</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1711469430"/>
                  </a:ext>
                </a:extLst>
              </a:tr>
              <a:tr h="234515">
                <a:tc>
                  <a:txBody>
                    <a:bodyPr/>
                    <a:lstStyle/>
                    <a:p>
                      <a:pPr algn="l" fontAlgn="b"/>
                      <a:r>
                        <a:rPr lang="es-CL" sz="1000" b="0" i="0" u="none" strike="noStrike" dirty="0">
                          <a:solidFill>
                            <a:schemeClr val="tx1"/>
                          </a:solidFill>
                          <a:effectLst/>
                          <a:latin typeface="Verdana" panose="020B0604030504040204" pitchFamily="34" charset="0"/>
                          <a:ea typeface="Verdana" panose="020B0604030504040204" pitchFamily="34" charset="0"/>
                        </a:rPr>
                        <a:t>Adjudicada</a:t>
                      </a:r>
                    </a:p>
                  </a:txBody>
                  <a:tcPr marL="72000"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92D050"/>
                    </a:solidFill>
                  </a:tcPr>
                </a:tc>
                <a:tc>
                  <a:txBody>
                    <a:bodyPr/>
                    <a:lstStyle/>
                    <a:p>
                      <a:pPr algn="ctr" fontAlgn="b"/>
                      <a:r>
                        <a:rPr lang="es-CL" sz="1000" b="0" i="0" u="sng" strike="noStrike">
                          <a:solidFill>
                            <a:schemeClr val="tx1"/>
                          </a:solidFill>
                          <a:effectLst/>
                          <a:latin typeface="Verdana" panose="020B0604030504040204" pitchFamily="34" charset="0"/>
                          <a:ea typeface="Verdana" panose="020B0604030504040204" pitchFamily="34" charset="0"/>
                          <a:hlinkClick r:id="rId9">
                            <a:extLst>
                              <a:ext uri="{A12FA001-AC4F-418D-AE19-62706E023703}">
                                <ahyp:hlinkClr xmlns:ahyp="http://schemas.microsoft.com/office/drawing/2018/hyperlinkcolor" val="tx"/>
                              </a:ext>
                            </a:extLst>
                          </a:hlinkClick>
                        </a:rPr>
                        <a:t>1122317-18-LQ22</a:t>
                      </a:r>
                      <a:endParaRPr lang="es-CL" sz="1000" b="0" i="0" u="sng"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l" fontAlgn="b"/>
                      <a:r>
                        <a:rPr lang="es-CL" sz="1000" b="0" i="0" u="none" strike="noStrike" dirty="0">
                          <a:solidFill>
                            <a:schemeClr val="tx1"/>
                          </a:solidFill>
                          <a:effectLst/>
                          <a:latin typeface="Verdana" panose="020B0604030504040204" pitchFamily="34" charset="0"/>
                          <a:ea typeface="Verdana" panose="020B0604030504040204" pitchFamily="34" charset="0"/>
                        </a:rPr>
                        <a:t>Campus Servicio Civil 2022</a:t>
                      </a:r>
                    </a:p>
                  </a:txBody>
                  <a:tcPr marL="113341"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0,27</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0,26</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0,01</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3,2%</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39</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11</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Gob. Central</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4158597917"/>
                  </a:ext>
                </a:extLst>
              </a:tr>
              <a:tr h="234515">
                <a:tc>
                  <a:txBody>
                    <a:bodyPr/>
                    <a:lstStyle/>
                    <a:p>
                      <a:pPr algn="l" fontAlgn="b"/>
                      <a:r>
                        <a:rPr lang="es-CL" sz="1000" b="0" i="0" u="none" strike="noStrike" dirty="0">
                          <a:solidFill>
                            <a:schemeClr val="tx1"/>
                          </a:solidFill>
                          <a:effectLst/>
                          <a:latin typeface="Verdana" panose="020B0604030504040204" pitchFamily="34" charset="0"/>
                          <a:ea typeface="Verdana" panose="020B0604030504040204" pitchFamily="34" charset="0"/>
                        </a:rPr>
                        <a:t>Adjudicada</a:t>
                      </a:r>
                    </a:p>
                  </a:txBody>
                  <a:tcPr marL="72000"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92D050"/>
                    </a:solidFill>
                  </a:tcPr>
                </a:tc>
                <a:tc>
                  <a:txBody>
                    <a:bodyPr/>
                    <a:lstStyle/>
                    <a:p>
                      <a:pPr algn="ctr" fontAlgn="b"/>
                      <a:r>
                        <a:rPr lang="es-CL" sz="1000" b="0" i="0" u="sng" strike="noStrike">
                          <a:solidFill>
                            <a:schemeClr val="tx1"/>
                          </a:solidFill>
                          <a:effectLst/>
                          <a:latin typeface="Verdana" panose="020B0604030504040204" pitchFamily="34" charset="0"/>
                          <a:ea typeface="Verdana" panose="020B0604030504040204" pitchFamily="34" charset="0"/>
                          <a:hlinkClick r:id="rId10">
                            <a:extLst>
                              <a:ext uri="{A12FA001-AC4F-418D-AE19-62706E023703}">
                                <ahyp:hlinkClr xmlns:ahyp="http://schemas.microsoft.com/office/drawing/2018/hyperlinkcolor" val="tx"/>
                              </a:ext>
                            </a:extLst>
                          </a:hlinkClick>
                        </a:rPr>
                        <a:t>65827</a:t>
                      </a:r>
                      <a:endParaRPr lang="es-CL" sz="1000" b="0" i="0" u="sng"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l" fontAlgn="b"/>
                      <a:r>
                        <a:rPr lang="es-CL" sz="1000" b="0" i="0" u="none" strike="noStrike" dirty="0">
                          <a:solidFill>
                            <a:schemeClr val="tx1"/>
                          </a:solidFill>
                          <a:effectLst/>
                          <a:latin typeface="Verdana" panose="020B0604030504040204" pitchFamily="34" charset="0"/>
                          <a:ea typeface="Verdana" panose="020B0604030504040204" pitchFamily="34" charset="0"/>
                        </a:rPr>
                        <a:t>Compra computadores (2o </a:t>
                      </a:r>
                      <a:r>
                        <a:rPr lang="es-CL" sz="1000" b="0" i="0" u="none" strike="noStrike" dirty="0" err="1">
                          <a:solidFill>
                            <a:schemeClr val="tx1"/>
                          </a:solidFill>
                          <a:effectLst/>
                          <a:latin typeface="Verdana" panose="020B0604030504040204" pitchFamily="34" charset="0"/>
                          <a:ea typeface="Verdana" panose="020B0604030504040204" pitchFamily="34" charset="0"/>
                        </a:rPr>
                        <a:t>sem</a:t>
                      </a:r>
                      <a:r>
                        <a:rPr lang="es-CL" sz="1000" b="0" i="0" u="none" strike="noStrike" dirty="0">
                          <a:solidFill>
                            <a:schemeClr val="tx1"/>
                          </a:solidFill>
                          <a:effectLst/>
                          <a:latin typeface="Verdana" panose="020B0604030504040204" pitchFamily="34" charset="0"/>
                          <a:ea typeface="Verdana" panose="020B0604030504040204" pitchFamily="34" charset="0"/>
                        </a:rPr>
                        <a:t>)</a:t>
                      </a:r>
                    </a:p>
                  </a:txBody>
                  <a:tcPr marL="113341"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1,97</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1,69</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0,28</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14,3%</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17</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4</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Gob. Central</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1836344136"/>
                  </a:ext>
                </a:extLst>
              </a:tr>
              <a:tr h="234515">
                <a:tc>
                  <a:txBody>
                    <a:bodyPr/>
                    <a:lstStyle/>
                    <a:p>
                      <a:pPr algn="l" fontAlgn="b"/>
                      <a:r>
                        <a:rPr lang="es-CL" sz="1000" b="0" i="0" u="none" strike="noStrike" dirty="0">
                          <a:solidFill>
                            <a:schemeClr val="tx1"/>
                          </a:solidFill>
                          <a:effectLst/>
                          <a:latin typeface="Verdana" panose="020B0604030504040204" pitchFamily="34" charset="0"/>
                          <a:ea typeface="Verdana" panose="020B0604030504040204" pitchFamily="34" charset="0"/>
                        </a:rPr>
                        <a:t>Adjudicada</a:t>
                      </a:r>
                    </a:p>
                  </a:txBody>
                  <a:tcPr marL="72000"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92D050"/>
                    </a:solidFill>
                  </a:tcPr>
                </a:tc>
                <a:tc>
                  <a:txBody>
                    <a:bodyPr/>
                    <a:lstStyle/>
                    <a:p>
                      <a:pPr algn="ctr" fontAlgn="b"/>
                      <a:r>
                        <a:rPr lang="es-CL" sz="1000" b="0" i="0" u="sng" strike="noStrike">
                          <a:solidFill>
                            <a:schemeClr val="tx1"/>
                          </a:solidFill>
                          <a:effectLst/>
                          <a:latin typeface="Verdana" panose="020B0604030504040204" pitchFamily="34" charset="0"/>
                          <a:ea typeface="Verdana" panose="020B0604030504040204" pitchFamily="34" charset="0"/>
                          <a:hlinkClick r:id="rId11">
                            <a:extLst>
                              <a:ext uri="{A12FA001-AC4F-418D-AE19-62706E023703}">
                                <ahyp:hlinkClr xmlns:ahyp="http://schemas.microsoft.com/office/drawing/2018/hyperlinkcolor" val="tx"/>
                              </a:ext>
                            </a:extLst>
                          </a:hlinkClick>
                        </a:rPr>
                        <a:t>1122317-23-LR22</a:t>
                      </a:r>
                      <a:endParaRPr lang="es-CL" sz="1000" b="0" i="0" u="sng"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l" fontAlgn="b"/>
                      <a:r>
                        <a:rPr lang="es-CL" sz="1000" b="0" i="0" u="none" strike="noStrike" dirty="0">
                          <a:solidFill>
                            <a:schemeClr val="tx1"/>
                          </a:solidFill>
                          <a:effectLst/>
                          <a:latin typeface="Verdana" panose="020B0604030504040204" pitchFamily="34" charset="0"/>
                          <a:ea typeface="Verdana" panose="020B0604030504040204" pitchFamily="34" charset="0"/>
                        </a:rPr>
                        <a:t>Arriendo Impresoras (1er </a:t>
                      </a:r>
                      <a:r>
                        <a:rPr lang="es-CL" sz="1000" b="0" i="0" u="none" strike="noStrike" dirty="0" err="1">
                          <a:solidFill>
                            <a:schemeClr val="tx1"/>
                          </a:solidFill>
                          <a:effectLst/>
                          <a:latin typeface="Verdana" panose="020B0604030504040204" pitchFamily="34" charset="0"/>
                          <a:ea typeface="Verdana" panose="020B0604030504040204" pitchFamily="34" charset="0"/>
                        </a:rPr>
                        <a:t>sem</a:t>
                      </a:r>
                      <a:r>
                        <a:rPr lang="es-CL" sz="1000" b="0" i="0" u="none" strike="noStrike" dirty="0">
                          <a:solidFill>
                            <a:schemeClr val="tx1"/>
                          </a:solidFill>
                          <a:effectLst/>
                          <a:latin typeface="Verdana" panose="020B0604030504040204" pitchFamily="34" charset="0"/>
                          <a:ea typeface="Verdana" panose="020B0604030504040204" pitchFamily="34" charset="0"/>
                        </a:rPr>
                        <a:t>)</a:t>
                      </a:r>
                    </a:p>
                  </a:txBody>
                  <a:tcPr marL="113341"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14,65</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8,14</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6,51</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44,4%</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86</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10</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Gob. Central</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585359230"/>
                  </a:ext>
                </a:extLst>
              </a:tr>
              <a:tr h="234515">
                <a:tc>
                  <a:txBody>
                    <a:bodyPr/>
                    <a:lstStyle/>
                    <a:p>
                      <a:pPr algn="l" fontAlgn="b"/>
                      <a:r>
                        <a:rPr lang="es-CL" sz="1000" b="0" i="0" u="none" strike="noStrike" dirty="0">
                          <a:solidFill>
                            <a:schemeClr val="tx1"/>
                          </a:solidFill>
                          <a:effectLst/>
                          <a:latin typeface="Verdana" panose="020B0604030504040204" pitchFamily="34" charset="0"/>
                          <a:ea typeface="Verdana" panose="020B0604030504040204" pitchFamily="34" charset="0"/>
                        </a:rPr>
                        <a:t>Adjudicada</a:t>
                      </a:r>
                    </a:p>
                  </a:txBody>
                  <a:tcPr marL="72000"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92D050"/>
                    </a:solidFill>
                  </a:tcPr>
                </a:tc>
                <a:tc>
                  <a:txBody>
                    <a:bodyPr/>
                    <a:lstStyle/>
                    <a:p>
                      <a:pPr algn="ctr" fontAlgn="b"/>
                      <a:r>
                        <a:rPr lang="es-CL" sz="1000" b="0" i="0" u="sng" strike="noStrike">
                          <a:solidFill>
                            <a:schemeClr val="tx1"/>
                          </a:solidFill>
                          <a:effectLst/>
                          <a:latin typeface="Verdana" panose="020B0604030504040204" pitchFamily="34" charset="0"/>
                          <a:ea typeface="Verdana" panose="020B0604030504040204" pitchFamily="34" charset="0"/>
                          <a:hlinkClick r:id="rId12">
                            <a:extLst>
                              <a:ext uri="{A12FA001-AC4F-418D-AE19-62706E023703}">
                                <ahyp:hlinkClr xmlns:ahyp="http://schemas.microsoft.com/office/drawing/2018/hyperlinkcolor" val="tx"/>
                              </a:ext>
                            </a:extLst>
                          </a:hlinkClick>
                        </a:rPr>
                        <a:t>1122317-29-LR22</a:t>
                      </a:r>
                      <a:endParaRPr lang="es-CL" sz="1000" b="0" i="0" u="sng"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l" fontAlgn="b"/>
                      <a:r>
                        <a:rPr lang="es-CL" sz="1000" b="0" i="0" u="none" strike="noStrike">
                          <a:solidFill>
                            <a:schemeClr val="tx1"/>
                          </a:solidFill>
                          <a:effectLst/>
                          <a:latin typeface="Verdana" panose="020B0604030504040204" pitchFamily="34" charset="0"/>
                          <a:ea typeface="Verdana" panose="020B0604030504040204" pitchFamily="34" charset="0"/>
                        </a:rPr>
                        <a:t>Telefonía Móvil (2o sem)</a:t>
                      </a:r>
                    </a:p>
                  </a:txBody>
                  <a:tcPr marL="113341"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0,70</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0,40</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0,30</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43,4%</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73</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Gob. Central</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688225596"/>
                  </a:ext>
                </a:extLst>
              </a:tr>
              <a:tr h="234515">
                <a:tc>
                  <a:txBody>
                    <a:bodyPr/>
                    <a:lstStyle/>
                    <a:p>
                      <a:pPr algn="l" fontAlgn="b"/>
                      <a:r>
                        <a:rPr lang="es-CL" sz="1000" b="0" i="0" u="none" strike="noStrike" dirty="0">
                          <a:solidFill>
                            <a:schemeClr val="tx1"/>
                          </a:solidFill>
                          <a:effectLst/>
                          <a:latin typeface="Verdana" panose="020B0604030504040204" pitchFamily="34" charset="0"/>
                          <a:ea typeface="Verdana" panose="020B0604030504040204" pitchFamily="34" charset="0"/>
                        </a:rPr>
                        <a:t>Adjudicada</a:t>
                      </a:r>
                    </a:p>
                  </a:txBody>
                  <a:tcPr marL="72000"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92D050"/>
                    </a:solidFill>
                  </a:tcPr>
                </a:tc>
                <a:tc>
                  <a:txBody>
                    <a:bodyPr/>
                    <a:lstStyle/>
                    <a:p>
                      <a:pPr algn="ctr" fontAlgn="b"/>
                      <a:r>
                        <a:rPr lang="es-CL" sz="1000" b="0" i="0" u="sng" strike="noStrike">
                          <a:solidFill>
                            <a:schemeClr val="tx1"/>
                          </a:solidFill>
                          <a:effectLst/>
                          <a:latin typeface="Verdana" panose="020B0604030504040204" pitchFamily="34" charset="0"/>
                          <a:ea typeface="Verdana" panose="020B0604030504040204" pitchFamily="34" charset="0"/>
                          <a:hlinkClick r:id="rId13">
                            <a:extLst>
                              <a:ext uri="{A12FA001-AC4F-418D-AE19-62706E023703}">
                                <ahyp:hlinkClr xmlns:ahyp="http://schemas.microsoft.com/office/drawing/2018/hyperlinkcolor" val="tx"/>
                              </a:ext>
                            </a:extLst>
                          </a:hlinkClick>
                        </a:rPr>
                        <a:t>1122317-31-LR22</a:t>
                      </a:r>
                      <a:endParaRPr lang="es-CL" sz="1000" b="0" i="0" u="sng"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a:noFill/>
                    </a:lnB>
                  </a:tcPr>
                </a:tc>
                <a:tc>
                  <a:txBody>
                    <a:bodyPr/>
                    <a:lstStyle/>
                    <a:p>
                      <a:pPr algn="l" fontAlgn="b"/>
                      <a:r>
                        <a:rPr lang="es-CL" sz="1000" b="0" i="0" u="none" strike="noStrike" dirty="0">
                          <a:solidFill>
                            <a:schemeClr val="tx1"/>
                          </a:solidFill>
                          <a:effectLst/>
                          <a:latin typeface="Verdana" panose="020B0604030504040204" pitchFamily="34" charset="0"/>
                          <a:ea typeface="Verdana" panose="020B0604030504040204" pitchFamily="34" charset="0"/>
                        </a:rPr>
                        <a:t>Alimentos Parenterales</a:t>
                      </a:r>
                    </a:p>
                  </a:txBody>
                  <a:tcPr marL="113341"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14,88</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13,49</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1,39</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9,4%</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17</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5</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Salud</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706547445"/>
                  </a:ext>
                </a:extLst>
              </a:tr>
              <a:tr h="234515">
                <a:tc>
                  <a:txBody>
                    <a:bodyPr/>
                    <a:lstStyle/>
                    <a:p>
                      <a:pPr algn="l" fontAlgn="b"/>
                      <a:r>
                        <a:rPr lang="es-CL" sz="1000" b="0" i="0" u="none" strike="noStrike" dirty="0">
                          <a:solidFill>
                            <a:schemeClr val="tx1"/>
                          </a:solidFill>
                          <a:effectLst/>
                          <a:latin typeface="Verdana" panose="020B0604030504040204" pitchFamily="34" charset="0"/>
                          <a:ea typeface="Verdana" panose="020B0604030504040204" pitchFamily="34" charset="0"/>
                        </a:rPr>
                        <a:t>Adjudicada</a:t>
                      </a:r>
                    </a:p>
                  </a:txBody>
                  <a:tcPr marL="72000"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92D050"/>
                    </a:solidFill>
                  </a:tcPr>
                </a:tc>
                <a:tc>
                  <a:txBody>
                    <a:bodyPr/>
                    <a:lstStyle/>
                    <a:p>
                      <a:pPr algn="ctr" fontAlgn="b"/>
                      <a:r>
                        <a:rPr lang="es-CL" sz="1000" b="0" i="0" u="sng" strike="noStrike">
                          <a:solidFill>
                            <a:schemeClr val="tx1"/>
                          </a:solidFill>
                          <a:effectLst/>
                          <a:latin typeface="Verdana" panose="020B0604030504040204" pitchFamily="34" charset="0"/>
                          <a:ea typeface="Verdana" panose="020B0604030504040204" pitchFamily="34" charset="0"/>
                          <a:hlinkClick r:id="rId14">
                            <a:extLst>
                              <a:ext uri="{A12FA001-AC4F-418D-AE19-62706E023703}">
                                <ahyp:hlinkClr xmlns:ahyp="http://schemas.microsoft.com/office/drawing/2018/hyperlinkcolor" val="tx"/>
                              </a:ext>
                            </a:extLst>
                          </a:hlinkClick>
                        </a:rPr>
                        <a:t>1122317-33-LR22</a:t>
                      </a:r>
                      <a:endParaRPr lang="es-CL" sz="1000" b="0" i="0" u="sng"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a:noFill/>
                    </a:lnT>
                    <a:lnB>
                      <a:noFill/>
                    </a:lnB>
                  </a:tcPr>
                </a:tc>
                <a:tc>
                  <a:txBody>
                    <a:bodyPr/>
                    <a:lstStyle/>
                    <a:p>
                      <a:pPr algn="l" fontAlgn="b"/>
                      <a:r>
                        <a:rPr lang="es-CL" sz="1000" b="0" i="0" u="none" strike="noStrike" dirty="0">
                          <a:solidFill>
                            <a:schemeClr val="tx1"/>
                          </a:solidFill>
                          <a:effectLst/>
                          <a:latin typeface="Verdana" panose="020B0604030504040204" pitchFamily="34" charset="0"/>
                          <a:ea typeface="Verdana" panose="020B0604030504040204" pitchFamily="34" charset="0"/>
                        </a:rPr>
                        <a:t>Alimentos Enterales</a:t>
                      </a:r>
                    </a:p>
                  </a:txBody>
                  <a:tcPr marL="113341"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17,84</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10,79</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7,05</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39,5%</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31</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7</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ctr" fontAlgn="b"/>
                      <a:r>
                        <a:rPr lang="es-CL" sz="1000" b="0" i="0" u="none" strike="noStrike">
                          <a:solidFill>
                            <a:schemeClr val="tx1"/>
                          </a:solidFill>
                          <a:effectLst/>
                          <a:latin typeface="Verdana" panose="020B0604030504040204" pitchFamily="34" charset="0"/>
                          <a:ea typeface="Verdana" panose="020B0604030504040204" pitchFamily="34" charset="0"/>
                        </a:rPr>
                        <a:t>Salud</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3879476040"/>
                  </a:ext>
                </a:extLst>
              </a:tr>
              <a:tr h="234515">
                <a:tc>
                  <a:txBody>
                    <a:bodyPr/>
                    <a:lstStyle/>
                    <a:p>
                      <a:pPr algn="l" fontAlgn="b"/>
                      <a:endParaRPr lang="es-CL" sz="1000" b="0" i="0" u="none"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a:noFill/>
                    </a:lnL>
                    <a:lnR>
                      <a:noFill/>
                    </a:lnR>
                    <a:lnT w="6350" cap="flat" cmpd="sng" algn="ctr">
                      <a:solidFill>
                        <a:srgbClr val="5B9BD5"/>
                      </a:solidFill>
                      <a:prstDash val="solid"/>
                      <a:round/>
                      <a:headEnd type="none" w="med" len="med"/>
                      <a:tailEnd type="none" w="med" len="med"/>
                    </a:lnT>
                    <a:lnB>
                      <a:noFill/>
                    </a:lnB>
                  </a:tcPr>
                </a:tc>
                <a:tc>
                  <a:txBody>
                    <a:bodyPr/>
                    <a:lstStyle/>
                    <a:p>
                      <a:pPr algn="ctr" fontAlgn="b"/>
                      <a:endParaRPr lang="es-CL" sz="1000" b="0" i="0" u="none"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a:noFill/>
                    </a:lnL>
                    <a:lnR w="6350" cap="flat" cmpd="sng" algn="ctr">
                      <a:solidFill>
                        <a:srgbClr val="5B9BD5"/>
                      </a:solidFill>
                      <a:prstDash val="solid"/>
                      <a:round/>
                      <a:headEnd type="none" w="med" len="med"/>
                      <a:tailEnd type="none" w="med" len="med"/>
                    </a:lnR>
                    <a:lnT>
                      <a:noFill/>
                    </a:lnT>
                    <a:lnB>
                      <a:noFill/>
                    </a:lnB>
                  </a:tcPr>
                </a:tc>
                <a:tc>
                  <a:txBody>
                    <a:bodyPr/>
                    <a:lstStyle/>
                    <a:p>
                      <a:pPr algn="ctr" fontAlgn="b"/>
                      <a:r>
                        <a:rPr lang="es-CL" sz="1000" b="1" i="0" u="none" strike="noStrike">
                          <a:solidFill>
                            <a:schemeClr val="tx1"/>
                          </a:solidFill>
                          <a:effectLst/>
                          <a:latin typeface="Verdana" panose="020B0604030504040204" pitchFamily="34" charset="0"/>
                          <a:ea typeface="Verdana" panose="020B0604030504040204" pitchFamily="34" charset="0"/>
                        </a:rPr>
                        <a:t>Total</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ctr" fontAlgn="b"/>
                      <a:r>
                        <a:rPr lang="es-CL" sz="1000" b="1" i="0" u="none" strike="noStrike">
                          <a:solidFill>
                            <a:schemeClr val="tx1"/>
                          </a:solidFill>
                          <a:effectLst/>
                          <a:latin typeface="Verdana" panose="020B0604030504040204" pitchFamily="34" charset="0"/>
                          <a:ea typeface="Verdana" panose="020B0604030504040204" pitchFamily="34" charset="0"/>
                        </a:rPr>
                        <a:t>97,7</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ctr" fontAlgn="b"/>
                      <a:r>
                        <a:rPr lang="es-CL" sz="1000" b="1" i="0" u="none" strike="noStrike">
                          <a:solidFill>
                            <a:schemeClr val="tx1"/>
                          </a:solidFill>
                          <a:effectLst/>
                          <a:latin typeface="Verdana" panose="020B0604030504040204" pitchFamily="34" charset="0"/>
                          <a:ea typeface="Verdana" panose="020B0604030504040204" pitchFamily="34" charset="0"/>
                        </a:rPr>
                        <a:t>62,4</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FFFF00"/>
                    </a:solidFill>
                  </a:tcPr>
                </a:tc>
                <a:tc>
                  <a:txBody>
                    <a:bodyPr/>
                    <a:lstStyle/>
                    <a:p>
                      <a:pPr algn="ctr" fontAlgn="b"/>
                      <a:r>
                        <a:rPr lang="es-CL" sz="1000" b="1" i="0" u="none" strike="noStrike">
                          <a:solidFill>
                            <a:schemeClr val="tx1"/>
                          </a:solidFill>
                          <a:effectLst/>
                          <a:latin typeface="Verdana" panose="020B0604030504040204" pitchFamily="34" charset="0"/>
                          <a:ea typeface="Verdana" panose="020B0604030504040204" pitchFamily="34" charset="0"/>
                        </a:rPr>
                        <a:t>35,3</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FFFF00"/>
                    </a:solidFill>
                  </a:tcPr>
                </a:tc>
                <a:tc>
                  <a:txBody>
                    <a:bodyPr/>
                    <a:lstStyle/>
                    <a:p>
                      <a:pPr algn="ctr" fontAlgn="b"/>
                      <a:r>
                        <a:rPr lang="es-CL" sz="1000" b="1" i="0" u="none" strike="noStrike">
                          <a:solidFill>
                            <a:schemeClr val="tx1"/>
                          </a:solidFill>
                          <a:effectLst/>
                          <a:latin typeface="Verdana" panose="020B0604030504040204" pitchFamily="34" charset="0"/>
                          <a:ea typeface="Verdana" panose="020B0604030504040204" pitchFamily="34" charset="0"/>
                        </a:rPr>
                        <a:t>36,2%</a:t>
                      </a:r>
                    </a:p>
                  </a:txBody>
                  <a:tcPr marL="6297" marR="6297" marT="6297" marB="45337" anchor="b">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ctr" fontAlgn="b"/>
                      <a:endParaRPr lang="es-CL" sz="1000" b="0" i="0" u="none"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w="6350" cap="flat" cmpd="sng" algn="ctr">
                      <a:solidFill>
                        <a:srgbClr val="5B9BD5"/>
                      </a:solidFill>
                      <a:prstDash val="solid"/>
                      <a:round/>
                      <a:headEnd type="none" w="med" len="med"/>
                      <a:tailEnd type="none" w="med" len="med"/>
                    </a:lnL>
                    <a:lnR>
                      <a:noFill/>
                    </a:lnR>
                    <a:lnT w="6350" cap="flat" cmpd="sng" algn="ctr">
                      <a:solidFill>
                        <a:srgbClr val="5B9BD5"/>
                      </a:solidFill>
                      <a:prstDash val="solid"/>
                      <a:round/>
                      <a:headEnd type="none" w="med" len="med"/>
                      <a:tailEnd type="none" w="med" len="med"/>
                    </a:lnT>
                    <a:lnB>
                      <a:noFill/>
                    </a:lnB>
                  </a:tcPr>
                </a:tc>
                <a:tc>
                  <a:txBody>
                    <a:bodyPr/>
                    <a:lstStyle/>
                    <a:p>
                      <a:pPr algn="ctr" fontAlgn="b"/>
                      <a:endParaRPr lang="es-CL" sz="1000" b="0" i="0" u="none" strike="noStrike">
                        <a:solidFill>
                          <a:schemeClr val="tx1"/>
                        </a:solidFill>
                        <a:effectLst/>
                        <a:latin typeface="Verdana" panose="020B0604030504040204" pitchFamily="34" charset="0"/>
                        <a:ea typeface="Verdana" panose="020B0604030504040204" pitchFamily="34" charset="0"/>
                      </a:endParaRPr>
                    </a:p>
                  </a:txBody>
                  <a:tcPr marL="6297" marR="6297" marT="6297" marB="45337" anchor="b">
                    <a:lnL>
                      <a:noFill/>
                    </a:lnL>
                    <a:lnR>
                      <a:noFill/>
                    </a:lnR>
                    <a:lnT w="6350" cap="flat" cmpd="sng" algn="ctr">
                      <a:solidFill>
                        <a:srgbClr val="5B9BD5"/>
                      </a:solidFill>
                      <a:prstDash val="solid"/>
                      <a:round/>
                      <a:headEnd type="none" w="med" len="med"/>
                      <a:tailEnd type="none" w="med" len="med"/>
                    </a:lnT>
                    <a:lnB>
                      <a:noFill/>
                    </a:lnB>
                  </a:tcPr>
                </a:tc>
                <a:tc>
                  <a:txBody>
                    <a:bodyPr/>
                    <a:lstStyle/>
                    <a:p>
                      <a:pPr algn="ctr" fontAlgn="b"/>
                      <a:endParaRPr lang="es-CL" sz="1000" b="0" i="0" u="none" strike="noStrike" dirty="0">
                        <a:solidFill>
                          <a:schemeClr val="tx1"/>
                        </a:solidFill>
                        <a:effectLst/>
                        <a:latin typeface="Verdana" panose="020B0604030504040204" pitchFamily="34" charset="0"/>
                        <a:ea typeface="Verdana" panose="020B0604030504040204" pitchFamily="34" charset="0"/>
                      </a:endParaRPr>
                    </a:p>
                  </a:txBody>
                  <a:tcPr marL="6297" marR="6297" marT="6297" marB="45337" anchor="b">
                    <a:lnL>
                      <a:noFill/>
                    </a:lnL>
                    <a:lnR>
                      <a:noFill/>
                    </a:lnR>
                    <a:lnT w="6350" cap="flat" cmpd="sng" algn="ctr">
                      <a:solidFill>
                        <a:srgbClr val="5B9BD5"/>
                      </a:solidFill>
                      <a:prstDash val="solid"/>
                      <a:round/>
                      <a:headEnd type="none" w="med" len="med"/>
                      <a:tailEnd type="none" w="med" len="med"/>
                    </a:lnT>
                    <a:lnB>
                      <a:noFill/>
                    </a:lnB>
                  </a:tcPr>
                </a:tc>
                <a:extLst>
                  <a:ext uri="{0D108BD9-81ED-4DB2-BD59-A6C34878D82A}">
                    <a16:rowId xmlns:a16="http://schemas.microsoft.com/office/drawing/2014/main" val="2320258357"/>
                  </a:ext>
                </a:extLst>
              </a:tr>
            </a:tbl>
          </a:graphicData>
        </a:graphic>
      </p:graphicFrame>
    </p:spTree>
    <p:extLst>
      <p:ext uri="{BB962C8B-B14F-4D97-AF65-F5344CB8AC3E}">
        <p14:creationId xmlns:p14="http://schemas.microsoft.com/office/powerpoint/2010/main" val="3765638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CC59D0-FC3E-350B-185D-9B6273819B2D}"/>
              </a:ext>
            </a:extLst>
          </p:cNvPr>
          <p:cNvSpPr>
            <a:spLocks noGrp="1"/>
          </p:cNvSpPr>
          <p:nvPr>
            <p:ph type="title"/>
          </p:nvPr>
        </p:nvSpPr>
        <p:spPr>
          <a:xfrm>
            <a:off x="1771770" y="1918133"/>
            <a:ext cx="9455030" cy="2111049"/>
          </a:xfrm>
        </p:spPr>
        <p:txBody>
          <a:bodyPr/>
          <a:lstStyle/>
          <a:p>
            <a:r>
              <a:rPr lang="es-ES_tradnl" sz="4800" b="1" dirty="0"/>
              <a:t>Ejemplos de</a:t>
            </a:r>
            <a:br>
              <a:rPr lang="es-ES_tradnl" sz="4800" b="1" dirty="0"/>
            </a:br>
            <a:r>
              <a:rPr lang="es-ES_tradnl" sz="4800" b="1" dirty="0"/>
              <a:t>Compras Coordinadas</a:t>
            </a:r>
            <a:endParaRPr lang="es-CL" dirty="0"/>
          </a:p>
        </p:txBody>
      </p:sp>
    </p:spTree>
    <p:extLst>
      <p:ext uri="{BB962C8B-B14F-4D97-AF65-F5344CB8AC3E}">
        <p14:creationId xmlns:p14="http://schemas.microsoft.com/office/powerpoint/2010/main" val="897209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17B19-F4D4-C9BE-1E3A-968DB54485E0}"/>
              </a:ext>
            </a:extLst>
          </p:cNvPr>
          <p:cNvSpPr>
            <a:spLocks noGrp="1"/>
          </p:cNvSpPr>
          <p:nvPr>
            <p:ph type="title"/>
          </p:nvPr>
        </p:nvSpPr>
        <p:spPr/>
        <p:txBody>
          <a:bodyPr/>
          <a:lstStyle/>
          <a:p>
            <a:r>
              <a:rPr lang="es-ES" sz="3600" dirty="0">
                <a:latin typeface="Verdana"/>
                <a:ea typeface="Verdana"/>
              </a:rPr>
              <a:t>Telefonía Móvil y BAM</a:t>
            </a:r>
            <a:endParaRPr lang="es-CL" sz="3600" dirty="0"/>
          </a:p>
        </p:txBody>
      </p:sp>
      <p:sp>
        <p:nvSpPr>
          <p:cNvPr id="3" name="Marcador de texto 2">
            <a:extLst>
              <a:ext uri="{FF2B5EF4-FFF2-40B4-BE49-F238E27FC236}">
                <a16:creationId xmlns:a16="http://schemas.microsoft.com/office/drawing/2014/main" id="{D20529C4-2ED2-D8F1-109C-9B6C002468E6}"/>
              </a:ext>
            </a:extLst>
          </p:cNvPr>
          <p:cNvSpPr>
            <a:spLocks noGrp="1"/>
          </p:cNvSpPr>
          <p:nvPr>
            <p:ph type="body" sz="half" idx="2"/>
          </p:nvPr>
        </p:nvSpPr>
        <p:spPr>
          <a:xfrm>
            <a:off x="799285" y="1325932"/>
            <a:ext cx="8632245" cy="299448"/>
          </a:xfrm>
        </p:spPr>
        <p:txBody>
          <a:bodyPr/>
          <a:lstStyle/>
          <a:p>
            <a:r>
              <a:rPr lang="es-ES" sz="2000" dirty="0">
                <a:solidFill>
                  <a:srgbClr val="44546A"/>
                </a:solidFill>
              </a:rPr>
              <a:t>Año 2023</a:t>
            </a:r>
          </a:p>
        </p:txBody>
      </p:sp>
      <p:sp>
        <p:nvSpPr>
          <p:cNvPr id="11" name="CuadroTexto 10">
            <a:extLst>
              <a:ext uri="{FF2B5EF4-FFF2-40B4-BE49-F238E27FC236}">
                <a16:creationId xmlns:a16="http://schemas.microsoft.com/office/drawing/2014/main" id="{F4674EC4-9E5C-C6C7-EB5E-BF1DD00D1A3A}"/>
              </a:ext>
            </a:extLst>
          </p:cNvPr>
          <p:cNvSpPr txBox="1"/>
          <p:nvPr/>
        </p:nvSpPr>
        <p:spPr>
          <a:xfrm>
            <a:off x="4153034" y="1381470"/>
            <a:ext cx="184731" cy="369332"/>
          </a:xfrm>
          <a:prstGeom prst="rect">
            <a:avLst/>
          </a:prstGeom>
          <a:noFill/>
        </p:spPr>
        <p:txBody>
          <a:bodyPr wrap="none" rtlCol="0">
            <a:spAutoFit/>
          </a:bodyPr>
          <a:lstStyle/>
          <a:p>
            <a:pPr defTabSz="609585"/>
            <a:endParaRPr lang="es-ES_tradnl">
              <a:solidFill>
                <a:prstClr val="black"/>
              </a:solidFill>
              <a:latin typeface="Calibri" panose="020F0502020204030204"/>
            </a:endParaRPr>
          </a:p>
        </p:txBody>
      </p:sp>
      <p:sp>
        <p:nvSpPr>
          <p:cNvPr id="12" name="CuadroTexto 11">
            <a:extLst>
              <a:ext uri="{FF2B5EF4-FFF2-40B4-BE49-F238E27FC236}">
                <a16:creationId xmlns:a16="http://schemas.microsoft.com/office/drawing/2014/main" id="{DC622E9B-AC71-44D6-F0EA-D8EE04AF29F3}"/>
              </a:ext>
            </a:extLst>
          </p:cNvPr>
          <p:cNvSpPr txBox="1"/>
          <p:nvPr/>
        </p:nvSpPr>
        <p:spPr>
          <a:xfrm>
            <a:off x="4153034" y="1381470"/>
            <a:ext cx="184731" cy="369332"/>
          </a:xfrm>
          <a:prstGeom prst="rect">
            <a:avLst/>
          </a:prstGeom>
          <a:noFill/>
        </p:spPr>
        <p:txBody>
          <a:bodyPr wrap="none" rtlCol="0">
            <a:spAutoFit/>
          </a:bodyPr>
          <a:lstStyle/>
          <a:p>
            <a:pPr defTabSz="609585"/>
            <a:endParaRPr lang="es-ES_tradnl">
              <a:solidFill>
                <a:prstClr val="black"/>
              </a:solidFill>
              <a:latin typeface="Calibri" panose="020F0502020204030204"/>
            </a:endParaRPr>
          </a:p>
        </p:txBody>
      </p:sp>
      <p:sp>
        <p:nvSpPr>
          <p:cNvPr id="13" name="CuadroTexto 12">
            <a:extLst>
              <a:ext uri="{FF2B5EF4-FFF2-40B4-BE49-F238E27FC236}">
                <a16:creationId xmlns:a16="http://schemas.microsoft.com/office/drawing/2014/main" id="{2CA5BBA8-11F2-65E9-94E7-95A029133A7D}"/>
              </a:ext>
            </a:extLst>
          </p:cNvPr>
          <p:cNvSpPr txBox="1"/>
          <p:nvPr/>
        </p:nvSpPr>
        <p:spPr>
          <a:xfrm>
            <a:off x="797559" y="1866268"/>
            <a:ext cx="5648766" cy="1663917"/>
          </a:xfrm>
          <a:prstGeom prst="rect">
            <a:avLst/>
          </a:prstGeom>
          <a:noFill/>
        </p:spPr>
        <p:txBody>
          <a:bodyPr wrap="square" lIns="91440" tIns="45720" rIns="91440" bIns="45720" anchor="t">
            <a:spAutoFit/>
          </a:bodyPr>
          <a:lstStyle/>
          <a:p>
            <a:pPr defTabSz="609585">
              <a:lnSpc>
                <a:spcPct val="114999"/>
              </a:lnSpc>
            </a:pPr>
            <a:r>
              <a:rPr lang="es-CL" b="1" dirty="0">
                <a:latin typeface="Verdana" panose="020B0604030504040204" pitchFamily="34" charset="0"/>
                <a:ea typeface="Verdana" panose="020B0604030504040204" pitchFamily="34" charset="0"/>
                <a:cs typeface="Calibri Light"/>
              </a:rPr>
              <a:t>PRODUCTO</a:t>
            </a:r>
            <a:endParaRPr lang="es-ES" b="1" dirty="0">
              <a:latin typeface="Verdana" panose="020B0604030504040204" pitchFamily="34" charset="0"/>
              <a:ea typeface="Verdana" panose="020B0604030504040204" pitchFamily="34" charset="0"/>
            </a:endParaRPr>
          </a:p>
          <a:p>
            <a:pPr marL="171450" indent="-171450"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Calibri Light"/>
              </a:rPr>
              <a:t>2 gamas de equipos (IOS, Android y servicios de fábrica instalados – Google, Apple) compatibles 4G</a:t>
            </a:r>
          </a:p>
          <a:p>
            <a:pPr marL="171450" indent="-171450"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Arial"/>
              </a:rPr>
              <a:t>2 planes de 80 y 150 Gb</a:t>
            </a:r>
          </a:p>
          <a:p>
            <a:pPr marL="171450" indent="-171450"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Arial"/>
              </a:rPr>
              <a:t>1 equipo BAM con plan 100 Gb</a:t>
            </a:r>
          </a:p>
          <a:p>
            <a:pPr marL="171450" indent="-171450"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Arial"/>
              </a:rPr>
              <a:t>Precios máximos</a:t>
            </a:r>
          </a:p>
          <a:p>
            <a:pPr marL="171450" indent="-171450"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Arial"/>
              </a:rPr>
              <a:t>Equipos con garantía por 18 meses</a:t>
            </a:r>
          </a:p>
        </p:txBody>
      </p:sp>
      <p:graphicFrame>
        <p:nvGraphicFramePr>
          <p:cNvPr id="14" name="Tabla 13">
            <a:extLst>
              <a:ext uri="{FF2B5EF4-FFF2-40B4-BE49-F238E27FC236}">
                <a16:creationId xmlns:a16="http://schemas.microsoft.com/office/drawing/2014/main" id="{4C361591-7818-5A2C-0A70-6570483D971B}"/>
              </a:ext>
            </a:extLst>
          </p:cNvPr>
          <p:cNvGraphicFramePr>
            <a:graphicFrameLocks noGrp="1"/>
          </p:cNvGraphicFramePr>
          <p:nvPr>
            <p:extLst>
              <p:ext uri="{D42A27DB-BD31-4B8C-83A1-F6EECF244321}">
                <p14:modId xmlns:p14="http://schemas.microsoft.com/office/powerpoint/2010/main" val="2943716158"/>
              </p:ext>
            </p:extLst>
          </p:nvPr>
        </p:nvGraphicFramePr>
        <p:xfrm>
          <a:off x="923552" y="3631891"/>
          <a:ext cx="5934448" cy="1373413"/>
        </p:xfrm>
        <a:graphic>
          <a:graphicData uri="http://schemas.openxmlformats.org/drawingml/2006/table">
            <a:tbl>
              <a:tblPr firstRow="1" firstCol="1"/>
              <a:tblGrid>
                <a:gridCol w="1018665">
                  <a:extLst>
                    <a:ext uri="{9D8B030D-6E8A-4147-A177-3AD203B41FA5}">
                      <a16:colId xmlns:a16="http://schemas.microsoft.com/office/drawing/2014/main" val="1078114658"/>
                    </a:ext>
                  </a:extLst>
                </a:gridCol>
                <a:gridCol w="1042283">
                  <a:extLst>
                    <a:ext uri="{9D8B030D-6E8A-4147-A177-3AD203B41FA5}">
                      <a16:colId xmlns:a16="http://schemas.microsoft.com/office/drawing/2014/main" val="2124588808"/>
                    </a:ext>
                  </a:extLst>
                </a:gridCol>
                <a:gridCol w="850900">
                  <a:extLst>
                    <a:ext uri="{9D8B030D-6E8A-4147-A177-3AD203B41FA5}">
                      <a16:colId xmlns:a16="http://schemas.microsoft.com/office/drawing/2014/main" val="2332400459"/>
                    </a:ext>
                  </a:extLst>
                </a:gridCol>
                <a:gridCol w="861201">
                  <a:extLst>
                    <a:ext uri="{9D8B030D-6E8A-4147-A177-3AD203B41FA5}">
                      <a16:colId xmlns:a16="http://schemas.microsoft.com/office/drawing/2014/main" val="23008206"/>
                    </a:ext>
                  </a:extLst>
                </a:gridCol>
                <a:gridCol w="935073">
                  <a:extLst>
                    <a:ext uri="{9D8B030D-6E8A-4147-A177-3AD203B41FA5}">
                      <a16:colId xmlns:a16="http://schemas.microsoft.com/office/drawing/2014/main" val="191523362"/>
                    </a:ext>
                  </a:extLst>
                </a:gridCol>
                <a:gridCol w="1226326">
                  <a:extLst>
                    <a:ext uri="{9D8B030D-6E8A-4147-A177-3AD203B41FA5}">
                      <a16:colId xmlns:a16="http://schemas.microsoft.com/office/drawing/2014/main" val="2172877759"/>
                    </a:ext>
                  </a:extLst>
                </a:gridCol>
              </a:tblGrid>
              <a:tr h="457804">
                <a:tc row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pPr>
                      <a:r>
                        <a:rPr lang="es-CL" sz="1100" b="1" dirty="0">
                          <a:solidFill>
                            <a:schemeClr val="bg1"/>
                          </a:solidFill>
                          <a:effectLst/>
                          <a:latin typeface="Verdana"/>
                          <a:ea typeface="Verdana"/>
                          <a:cs typeface="Cambria" panose="02040503050406030204" pitchFamily="18" charset="0"/>
                        </a:rPr>
                        <a:t>Gama</a:t>
                      </a:r>
                      <a:endParaRPr lang="es-CL" sz="1100" dirty="0">
                        <a:solidFill>
                          <a:schemeClr val="bg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row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pPr>
                      <a:r>
                        <a:rPr lang="es-CL" sz="1100" b="1" dirty="0">
                          <a:solidFill>
                            <a:schemeClr val="bg1"/>
                          </a:solidFill>
                          <a:effectLst/>
                          <a:latin typeface="Verdana"/>
                          <a:ea typeface="Verdana"/>
                          <a:cs typeface="Cambria" panose="02040503050406030204" pitchFamily="18" charset="0"/>
                        </a:rPr>
                        <a:t>RAM en GB</a:t>
                      </a:r>
                      <a:endParaRPr lang="es-CL" sz="1100" dirty="0">
                        <a:solidFill>
                          <a:schemeClr val="bg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row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pPr>
                      <a:r>
                        <a:rPr lang="es-CL" sz="1100" b="1" dirty="0">
                          <a:solidFill>
                            <a:schemeClr val="bg1"/>
                          </a:solidFill>
                          <a:effectLst/>
                          <a:latin typeface="Verdana"/>
                          <a:ea typeface="Verdana"/>
                          <a:cs typeface="Arial"/>
                        </a:rPr>
                        <a:t>ALM</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row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914400" rtl="0" eaLnBrk="1" latinLnBrk="0" hangingPunct="1">
                        <a:lnSpc>
                          <a:spcPct val="115000"/>
                        </a:lnSpc>
                      </a:pPr>
                      <a:r>
                        <a:rPr lang="es-CL" sz="1100" b="1" kern="1200" dirty="0">
                          <a:solidFill>
                            <a:schemeClr val="bg1"/>
                          </a:solidFill>
                          <a:effectLst/>
                          <a:latin typeface="Verdana"/>
                          <a:ea typeface="Verdana"/>
                          <a:cs typeface="Arial"/>
                        </a:rPr>
                        <a:t>Batería mAh</a:t>
                      </a: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pPr>
                      <a:r>
                        <a:rPr lang="es-CL" sz="1100" b="1" dirty="0">
                          <a:solidFill>
                            <a:schemeClr val="bg1"/>
                          </a:solidFill>
                          <a:effectLst/>
                          <a:latin typeface="Verdana"/>
                          <a:ea typeface="Verdana"/>
                          <a:cs typeface="Calibri Light"/>
                        </a:rPr>
                        <a:t>Precios mensuales IVA incluido</a:t>
                      </a:r>
                      <a:endParaRPr lang="es-CL" sz="1100" dirty="0">
                        <a:solidFill>
                          <a:schemeClr val="bg1"/>
                        </a:solidFill>
                        <a:effectLst/>
                        <a:latin typeface="Verdana"/>
                        <a:ea typeface="Verdana"/>
                        <a:cs typeface="Calibri Light"/>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hMerge="1">
                  <a:txBody>
                    <a:bodyPr/>
                    <a:lstStyle/>
                    <a:p>
                      <a:endParaRPr lang="es-CL"/>
                    </a:p>
                  </a:txBody>
                  <a:tcPr/>
                </a:tc>
                <a:extLst>
                  <a:ext uri="{0D108BD9-81ED-4DB2-BD59-A6C34878D82A}">
                    <a16:rowId xmlns:a16="http://schemas.microsoft.com/office/drawing/2014/main" val="326145355"/>
                  </a:ext>
                </a:extLst>
              </a:tr>
              <a:tr h="286128">
                <a:tc vMerge="1">
                  <a:txBody>
                    <a:bodyPr/>
                    <a:lstStyle/>
                    <a:p>
                      <a:endParaRPr lang="es-CL"/>
                    </a:p>
                  </a:txBody>
                  <a:tcPr/>
                </a:tc>
                <a:tc vMerge="1">
                  <a:txBody>
                    <a:bodyPr/>
                    <a:lstStyle/>
                    <a:p>
                      <a:endParaRPr lang="es-CL"/>
                    </a:p>
                  </a:txBody>
                  <a:tcPr/>
                </a:tc>
                <a:tc vMerge="1">
                  <a:txBody>
                    <a:bodyPr/>
                    <a:lstStyle/>
                    <a:p>
                      <a:endParaRPr lang="es-CL"/>
                    </a:p>
                  </a:txBody>
                  <a:tcPr/>
                </a:tc>
                <a:tc vMerge="1">
                  <a:txBody>
                    <a:bodyPr/>
                    <a:lstStyle/>
                    <a:p>
                      <a:endParaRPr lang="es-CL"/>
                    </a:p>
                  </a:txBody>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pPr>
                      <a:r>
                        <a:rPr lang="es-CL" sz="1100" b="1" dirty="0">
                          <a:solidFill>
                            <a:schemeClr val="bg1"/>
                          </a:solidFill>
                          <a:effectLst/>
                          <a:latin typeface="Verdana"/>
                          <a:ea typeface="Verdana"/>
                          <a:cs typeface="Calibri Light"/>
                        </a:rPr>
                        <a:t>&gt;=80 GB</a:t>
                      </a:r>
                      <a:endParaRPr lang="es-CL" sz="1100" dirty="0">
                        <a:solidFill>
                          <a:schemeClr val="bg1"/>
                        </a:solidFill>
                        <a:effectLst/>
                        <a:latin typeface="Verdana"/>
                        <a:ea typeface="Verdana"/>
                        <a:cs typeface="Calibri Light"/>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pPr>
                      <a:r>
                        <a:rPr lang="es-CL" sz="1100" b="1" dirty="0">
                          <a:solidFill>
                            <a:schemeClr val="bg1"/>
                          </a:solidFill>
                          <a:effectLst/>
                          <a:latin typeface="Verdana"/>
                          <a:ea typeface="Verdana"/>
                          <a:cs typeface="Calibri Light"/>
                        </a:rPr>
                        <a:t>&gt;150 GB</a:t>
                      </a:r>
                      <a:endParaRPr lang="es-CL" sz="1100" dirty="0">
                        <a:solidFill>
                          <a:schemeClr val="bg1"/>
                        </a:solidFill>
                        <a:effectLst/>
                        <a:latin typeface="Verdana"/>
                        <a:ea typeface="Verdana"/>
                        <a:cs typeface="Calibri Light"/>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extLst>
                  <a:ext uri="{0D108BD9-81ED-4DB2-BD59-A6C34878D82A}">
                    <a16:rowId xmlns:a16="http://schemas.microsoft.com/office/drawing/2014/main" val="1791107741"/>
                  </a:ext>
                </a:extLst>
              </a:tr>
              <a:tr h="22890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0000"/>
                        </a:lnSpc>
                      </a:pPr>
                      <a:r>
                        <a:rPr lang="es-CL" sz="1100" b="1">
                          <a:solidFill>
                            <a:schemeClr val="tx1"/>
                          </a:solidFill>
                          <a:effectLst/>
                          <a:latin typeface="Verdana"/>
                          <a:ea typeface="Verdana"/>
                          <a:cs typeface="Cambria" panose="02040503050406030204" pitchFamily="18" charset="0"/>
                        </a:rPr>
                        <a:t>Sin equipo</a:t>
                      </a:r>
                      <a:endParaRPr lang="es-CL" sz="1100">
                        <a:solidFill>
                          <a:schemeClr val="tx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0000"/>
                        </a:lnSpc>
                      </a:pPr>
                      <a:r>
                        <a:rPr lang="es-CL" sz="1100">
                          <a:solidFill>
                            <a:schemeClr val="tx1"/>
                          </a:solidFill>
                          <a:effectLst/>
                          <a:latin typeface="Verdana"/>
                          <a:ea typeface="Verdana"/>
                          <a:cs typeface="Cambria" panose="02040503050406030204" pitchFamily="18" charset="0"/>
                        </a:rPr>
                        <a:t>N/A</a:t>
                      </a:r>
                      <a:endParaRPr lang="es-CL" sz="1100">
                        <a:solidFill>
                          <a:schemeClr val="tx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0000"/>
                        </a:lnSpc>
                      </a:pPr>
                      <a:r>
                        <a:rPr lang="es-CL" sz="1100" i="1">
                          <a:solidFill>
                            <a:schemeClr val="tx1"/>
                          </a:solidFill>
                          <a:effectLst/>
                          <a:latin typeface="Verdana"/>
                          <a:ea typeface="Verdana"/>
                          <a:cs typeface="Cambria" panose="02040503050406030204" pitchFamily="18" charset="0"/>
                        </a:rPr>
                        <a:t>N/A</a:t>
                      </a:r>
                      <a:endParaRPr lang="es-CL" sz="1100">
                        <a:solidFill>
                          <a:schemeClr val="tx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L" sz="1100" i="1">
                          <a:solidFill>
                            <a:schemeClr val="tx1"/>
                          </a:solidFill>
                          <a:effectLst/>
                          <a:latin typeface="Verdana"/>
                          <a:ea typeface="Verdana"/>
                          <a:cs typeface="Cambria" panose="02040503050406030204" pitchFamily="18" charset="0"/>
                        </a:rPr>
                        <a:t>N/A</a:t>
                      </a:r>
                      <a:endParaRPr lang="es-CL" sz="1100">
                        <a:solidFill>
                          <a:schemeClr val="tx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0000"/>
                        </a:lnSpc>
                      </a:pPr>
                      <a:r>
                        <a:rPr lang="es-CL" sz="1100">
                          <a:solidFill>
                            <a:schemeClr val="tx1"/>
                          </a:solidFill>
                          <a:effectLst/>
                          <a:latin typeface="Verdana"/>
                          <a:ea typeface="Verdana"/>
                          <a:cs typeface="Cambria" panose="02040503050406030204" pitchFamily="18" charset="0"/>
                        </a:rPr>
                        <a:t>$5.000</a:t>
                      </a:r>
                      <a:endParaRPr lang="es-CL" sz="1100">
                        <a:solidFill>
                          <a:schemeClr val="tx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0000"/>
                        </a:lnSpc>
                      </a:pPr>
                      <a:r>
                        <a:rPr lang="es-CL" sz="1100">
                          <a:solidFill>
                            <a:schemeClr val="tx1"/>
                          </a:solidFill>
                          <a:effectLst/>
                          <a:latin typeface="Verdana"/>
                          <a:ea typeface="Verdana"/>
                          <a:cs typeface="Cambria" panose="02040503050406030204" pitchFamily="18" charset="0"/>
                        </a:rPr>
                        <a:t>$5.500</a:t>
                      </a:r>
                      <a:endParaRPr lang="es-CL" sz="1100">
                        <a:solidFill>
                          <a:schemeClr val="tx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7847164"/>
                  </a:ext>
                </a:extLst>
              </a:tr>
              <a:tr h="190751">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0000"/>
                        </a:lnSpc>
                      </a:pPr>
                      <a:r>
                        <a:rPr lang="es-CL" sz="1100" b="1">
                          <a:solidFill>
                            <a:schemeClr val="tx1"/>
                          </a:solidFill>
                          <a:effectLst/>
                          <a:latin typeface="Verdana"/>
                          <a:ea typeface="Verdana"/>
                          <a:cs typeface="Cambria" panose="02040503050406030204" pitchFamily="18" charset="0"/>
                        </a:rPr>
                        <a:t>Gama 1</a:t>
                      </a:r>
                      <a:endParaRPr lang="es-CL" sz="1100">
                        <a:solidFill>
                          <a:schemeClr val="tx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0000"/>
                        </a:lnSpc>
                      </a:pPr>
                      <a:r>
                        <a:rPr lang="es-CL" sz="1100">
                          <a:solidFill>
                            <a:schemeClr val="tx1"/>
                          </a:solidFill>
                          <a:effectLst/>
                          <a:latin typeface="Verdana"/>
                          <a:ea typeface="Verdana"/>
                          <a:cs typeface="Cambria" panose="02040503050406030204" pitchFamily="18" charset="0"/>
                        </a:rPr>
                        <a:t>≥4GB</a:t>
                      </a:r>
                      <a:endParaRPr lang="es-CL" sz="1100">
                        <a:solidFill>
                          <a:schemeClr val="tx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0000"/>
                        </a:lnSpc>
                      </a:pPr>
                      <a:r>
                        <a:rPr lang="es-CL" sz="1100" i="1">
                          <a:solidFill>
                            <a:schemeClr val="tx1"/>
                          </a:solidFill>
                          <a:effectLst/>
                          <a:latin typeface="Verdana"/>
                          <a:ea typeface="Verdana"/>
                          <a:cs typeface="Cambria" panose="02040503050406030204" pitchFamily="18" charset="0"/>
                        </a:rPr>
                        <a:t> 64 GB +</a:t>
                      </a:r>
                      <a:endParaRPr lang="es-CL" sz="1100">
                        <a:solidFill>
                          <a:schemeClr val="tx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0000"/>
                        </a:lnSpc>
                      </a:pPr>
                      <a:r>
                        <a:rPr lang="es-CL" sz="1100">
                          <a:solidFill>
                            <a:schemeClr val="tx1"/>
                          </a:solidFill>
                          <a:effectLst/>
                          <a:latin typeface="Verdana"/>
                          <a:ea typeface="Verdana"/>
                          <a:cs typeface="Times New Roman"/>
                        </a:rPr>
                        <a:t>3900 mAh</a:t>
                      </a:r>
                    </a:p>
                  </a:txBody>
                  <a:tcPr marL="44451" marR="44451"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0000"/>
                        </a:lnSpc>
                      </a:pPr>
                      <a:r>
                        <a:rPr lang="es-CL" sz="1100">
                          <a:solidFill>
                            <a:schemeClr val="tx1"/>
                          </a:solidFill>
                          <a:effectLst/>
                          <a:latin typeface="Verdana"/>
                          <a:ea typeface="Verdana"/>
                          <a:cs typeface="Cambria" panose="02040503050406030204" pitchFamily="18" charset="0"/>
                        </a:rPr>
                        <a:t>$8.000</a:t>
                      </a:r>
                      <a:endParaRPr lang="es-CL" sz="1100">
                        <a:solidFill>
                          <a:schemeClr val="tx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0000"/>
                        </a:lnSpc>
                      </a:pPr>
                      <a:r>
                        <a:rPr lang="es-CL" sz="1100">
                          <a:solidFill>
                            <a:schemeClr val="tx1"/>
                          </a:solidFill>
                          <a:effectLst/>
                          <a:latin typeface="Verdana"/>
                          <a:ea typeface="Verdana"/>
                          <a:cs typeface="Cambria" panose="02040503050406030204" pitchFamily="18" charset="0"/>
                        </a:rPr>
                        <a:t>$8.500</a:t>
                      </a:r>
                      <a:endParaRPr lang="es-CL" sz="1100">
                        <a:solidFill>
                          <a:schemeClr val="tx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8732418"/>
                  </a:ext>
                </a:extLst>
              </a:tr>
              <a:tr h="209827">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0000"/>
                        </a:lnSpc>
                      </a:pPr>
                      <a:r>
                        <a:rPr lang="es-CL" sz="1100" b="1">
                          <a:solidFill>
                            <a:schemeClr val="tx1"/>
                          </a:solidFill>
                          <a:effectLst/>
                          <a:latin typeface="Verdana"/>
                          <a:ea typeface="Verdana"/>
                          <a:cs typeface="Cambria" panose="02040503050406030204" pitchFamily="18" charset="0"/>
                        </a:rPr>
                        <a:t>Gama 2</a:t>
                      </a:r>
                      <a:endParaRPr lang="es-CL" sz="1100">
                        <a:solidFill>
                          <a:schemeClr val="tx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0000"/>
                        </a:lnSpc>
                      </a:pPr>
                      <a:r>
                        <a:rPr lang="es-CL" sz="1100">
                          <a:solidFill>
                            <a:schemeClr val="tx1"/>
                          </a:solidFill>
                          <a:effectLst/>
                          <a:latin typeface="Verdana"/>
                          <a:ea typeface="Verdana"/>
                          <a:cs typeface="Cambria" panose="02040503050406030204" pitchFamily="18" charset="0"/>
                        </a:rPr>
                        <a:t>≥4GB</a:t>
                      </a:r>
                      <a:endParaRPr lang="es-CL" sz="1100">
                        <a:solidFill>
                          <a:schemeClr val="tx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0000"/>
                        </a:lnSpc>
                      </a:pPr>
                      <a:r>
                        <a:rPr lang="es-CL" sz="1100" i="1">
                          <a:solidFill>
                            <a:schemeClr val="tx1"/>
                          </a:solidFill>
                          <a:effectLst/>
                          <a:latin typeface="Verdana"/>
                          <a:ea typeface="Verdana"/>
                          <a:cs typeface="Cambria" panose="02040503050406030204" pitchFamily="18" charset="0"/>
                        </a:rPr>
                        <a:t>128 GB +</a:t>
                      </a:r>
                      <a:endParaRPr lang="es-CL" sz="1100">
                        <a:solidFill>
                          <a:schemeClr val="tx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22860" algn="just" defTabSz="914400" rtl="0" eaLnBrk="1" latinLnBrk="0" hangingPunct="1">
                        <a:lnSpc>
                          <a:spcPct val="115000"/>
                        </a:lnSpc>
                      </a:pPr>
                      <a:r>
                        <a:rPr lang="es-CL" sz="900" kern="120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Desde 3900 mAh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0000"/>
                        </a:lnSpc>
                      </a:pPr>
                      <a:r>
                        <a:rPr lang="es-CL" sz="1100">
                          <a:solidFill>
                            <a:schemeClr val="tx1"/>
                          </a:solidFill>
                          <a:effectLst/>
                          <a:latin typeface="Verdana"/>
                          <a:ea typeface="Verdana"/>
                          <a:cs typeface="Cambria" panose="02040503050406030204" pitchFamily="18" charset="0"/>
                        </a:rPr>
                        <a:t>$9.000</a:t>
                      </a:r>
                      <a:endParaRPr lang="es-CL" sz="1100">
                        <a:solidFill>
                          <a:schemeClr val="tx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0000"/>
                        </a:lnSpc>
                      </a:pPr>
                      <a:r>
                        <a:rPr lang="es-CL" sz="1100" dirty="0">
                          <a:solidFill>
                            <a:schemeClr val="tx1"/>
                          </a:solidFill>
                          <a:effectLst/>
                          <a:latin typeface="Verdana"/>
                          <a:ea typeface="Verdana"/>
                          <a:cs typeface="Cambria" panose="02040503050406030204" pitchFamily="18" charset="0"/>
                        </a:rPr>
                        <a:t>$9.500</a:t>
                      </a:r>
                      <a:endParaRPr lang="es-CL" sz="1100" dirty="0">
                        <a:solidFill>
                          <a:schemeClr val="tx1"/>
                        </a:solidFill>
                        <a:effectLst/>
                        <a:latin typeface="Verdana"/>
                        <a:ea typeface="Verdana"/>
                        <a:cs typeface="Arial" panose="020B0604020202020204" pitchFamily="34" charset="0"/>
                      </a:endParaRPr>
                    </a:p>
                  </a:txBody>
                  <a:tcPr marL="68580" marR="68580"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01871399"/>
                  </a:ext>
                </a:extLst>
              </a:tr>
            </a:tbl>
          </a:graphicData>
        </a:graphic>
      </p:graphicFrame>
      <p:sp>
        <p:nvSpPr>
          <p:cNvPr id="15" name="CuadroTexto 14">
            <a:extLst>
              <a:ext uri="{FF2B5EF4-FFF2-40B4-BE49-F238E27FC236}">
                <a16:creationId xmlns:a16="http://schemas.microsoft.com/office/drawing/2014/main" id="{981F1241-CB94-6D46-5D6C-9F1240A7C4FD}"/>
              </a:ext>
            </a:extLst>
          </p:cNvPr>
          <p:cNvSpPr txBox="1"/>
          <p:nvPr/>
        </p:nvSpPr>
        <p:spPr>
          <a:xfrm>
            <a:off x="0" y="5902402"/>
            <a:ext cx="12192000" cy="347275"/>
          </a:xfrm>
          <a:prstGeom prst="rect">
            <a:avLst/>
          </a:prstGeom>
          <a:solidFill>
            <a:schemeClr val="tx1">
              <a:lumMod val="10000"/>
              <a:lumOff val="90000"/>
            </a:schemeClr>
          </a:solidFill>
        </p:spPr>
        <p:txBody>
          <a:bodyPr wrap="square" lIns="91440" tIns="45720" rIns="91440" bIns="45720" anchor="t">
            <a:spAutoFit/>
          </a:bodyPr>
          <a:lstStyle/>
          <a:p>
            <a:pPr algn="ctr" defTabSz="609585" fontAlgn="base">
              <a:lnSpc>
                <a:spcPct val="115000"/>
              </a:lnSpc>
            </a:pPr>
            <a:r>
              <a:rPr lang="es-CL" sz="1600">
                <a:solidFill>
                  <a:srgbClr val="000000"/>
                </a:solidFill>
                <a:latin typeface="Verdana"/>
                <a:ea typeface="Verdana"/>
                <a:cs typeface="Calibri Light"/>
              </a:rPr>
              <a:t>Banda Ancha Móvil (100 GB): Precio mensual estimado $5.500</a:t>
            </a:r>
          </a:p>
        </p:txBody>
      </p:sp>
      <p:sp>
        <p:nvSpPr>
          <p:cNvPr id="16" name="CuadroTexto 15">
            <a:extLst>
              <a:ext uri="{FF2B5EF4-FFF2-40B4-BE49-F238E27FC236}">
                <a16:creationId xmlns:a16="http://schemas.microsoft.com/office/drawing/2014/main" id="{6020A226-5CAB-4B57-A251-C4D9C6599B26}"/>
              </a:ext>
            </a:extLst>
          </p:cNvPr>
          <p:cNvSpPr txBox="1"/>
          <p:nvPr/>
        </p:nvSpPr>
        <p:spPr>
          <a:xfrm>
            <a:off x="7202603" y="1866268"/>
            <a:ext cx="5025996" cy="3893758"/>
          </a:xfrm>
          <a:prstGeom prst="rect">
            <a:avLst/>
          </a:prstGeom>
          <a:noFill/>
        </p:spPr>
        <p:txBody>
          <a:bodyPr wrap="square" lIns="91440" tIns="45720" rIns="91440" bIns="45720" anchor="t">
            <a:spAutoFit/>
          </a:bodyPr>
          <a:lstStyle/>
          <a:p>
            <a:pPr defTabSz="609585">
              <a:lnSpc>
                <a:spcPct val="114999"/>
              </a:lnSpc>
            </a:pPr>
            <a:r>
              <a:rPr lang="es-CL" b="1" dirty="0">
                <a:latin typeface="Verdana" panose="020B0604030504040204" pitchFamily="34" charset="0"/>
                <a:ea typeface="Verdana" panose="020B0604030504040204" pitchFamily="34" charset="0"/>
                <a:cs typeface="Calibri Light"/>
              </a:rPr>
              <a:t>SERVICIO</a:t>
            </a:r>
            <a:endParaRPr lang="es-ES" b="1" dirty="0">
              <a:latin typeface="Verdana" panose="020B0604030504040204" pitchFamily="34" charset="0"/>
              <a:ea typeface="Verdana" panose="020B0604030504040204" pitchFamily="34" charset="0"/>
              <a:cs typeface="Calibri Light"/>
            </a:endParaRPr>
          </a:p>
          <a:p>
            <a:pPr marL="285744" indent="-285744"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Calibri Light"/>
              </a:rPr>
              <a:t>Duración: 18 meses</a:t>
            </a:r>
          </a:p>
          <a:p>
            <a:pPr marL="285744" indent="-285744"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Calibri Light"/>
              </a:rPr>
              <a:t>Minutos libres (300 destinatarios) 50 SMS (nacional)</a:t>
            </a:r>
          </a:p>
          <a:p>
            <a:pPr marL="285744" indent="-285744"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Calibri Light"/>
              </a:rPr>
              <a:t>Cobertura 330 comunas con 4G</a:t>
            </a:r>
          </a:p>
          <a:p>
            <a:pPr marL="285744" indent="-285744"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Calibri Light"/>
              </a:rPr>
              <a:t>Velocidad mínima garantizada</a:t>
            </a:r>
          </a:p>
          <a:p>
            <a:pPr marL="285744" indent="-285744" defTabSz="609585">
              <a:lnSpc>
                <a:spcPct val="114999"/>
              </a:lnSpc>
              <a:buFont typeface="Calibri"/>
              <a:buChar char="-"/>
            </a:pPr>
            <a:endParaRPr lang="es-CL" sz="1200" dirty="0">
              <a:latin typeface="Verdana" panose="020B0604030504040204" pitchFamily="34" charset="0"/>
              <a:ea typeface="Verdana" panose="020B0604030504040204" pitchFamily="34" charset="0"/>
              <a:cs typeface="Calibri Light"/>
            </a:endParaRPr>
          </a:p>
          <a:p>
            <a:pPr defTabSz="609585">
              <a:lnSpc>
                <a:spcPct val="114999"/>
              </a:lnSpc>
            </a:pPr>
            <a:r>
              <a:rPr lang="es-CL" b="1" dirty="0">
                <a:latin typeface="Verdana" panose="020B0604030504040204" pitchFamily="34" charset="0"/>
                <a:ea typeface="Verdana" panose="020B0604030504040204" pitchFamily="34" charset="0"/>
                <a:cs typeface="Calibri Light"/>
              </a:rPr>
              <a:t>POST VENTA:</a:t>
            </a:r>
          </a:p>
          <a:p>
            <a:pPr marL="285744" indent="-285744"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Calibri Light"/>
              </a:rPr>
              <a:t>Portabilidad numérica </a:t>
            </a:r>
          </a:p>
          <a:p>
            <a:pPr marL="285744" indent="-285744"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Calibri Light"/>
              </a:rPr>
              <a:t>Medio de atención técnica</a:t>
            </a:r>
          </a:p>
          <a:p>
            <a:pPr marL="285744" indent="-285744"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Calibri Light"/>
              </a:rPr>
              <a:t>Sistema web para consulta de consumo</a:t>
            </a:r>
          </a:p>
          <a:p>
            <a:pPr marL="285744" indent="-285744"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Calibri Light"/>
              </a:rPr>
              <a:t>Plataforma de administración</a:t>
            </a:r>
          </a:p>
          <a:p>
            <a:pPr marL="285744" indent="-285744"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Calibri Light"/>
              </a:rPr>
              <a:t>Cambio SIM </a:t>
            </a:r>
            <a:r>
              <a:rPr lang="es-CL" sz="1200" dirty="0" err="1">
                <a:latin typeface="Verdana" panose="020B0604030504040204" pitchFamily="34" charset="0"/>
                <a:ea typeface="Verdana" panose="020B0604030504040204" pitchFamily="34" charset="0"/>
                <a:cs typeface="Calibri Light"/>
              </a:rPr>
              <a:t>Card</a:t>
            </a:r>
            <a:endParaRPr lang="es-CL" sz="1200" dirty="0">
              <a:latin typeface="Verdana" panose="020B0604030504040204" pitchFamily="34" charset="0"/>
              <a:ea typeface="Verdana" panose="020B0604030504040204" pitchFamily="34" charset="0"/>
              <a:cs typeface="Calibri Light"/>
            </a:endParaRPr>
          </a:p>
          <a:p>
            <a:pPr marL="285744" indent="-285744"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Calibri Light"/>
              </a:rPr>
              <a:t>Sistema de gestión de </a:t>
            </a:r>
            <a:r>
              <a:rPr lang="es-CL" sz="1200" dirty="0" err="1">
                <a:latin typeface="Verdana" panose="020B0604030504040204" pitchFamily="34" charset="0"/>
                <a:ea typeface="Verdana" panose="020B0604030504040204" pitchFamily="34" charset="0"/>
                <a:cs typeface="Calibri Light"/>
              </a:rPr>
              <a:t>roaming</a:t>
            </a:r>
            <a:endParaRPr lang="es-CL" sz="1200" dirty="0">
              <a:latin typeface="Verdana" panose="020B0604030504040204" pitchFamily="34" charset="0"/>
              <a:ea typeface="Verdana" panose="020B0604030504040204" pitchFamily="34" charset="0"/>
              <a:cs typeface="Calibri Light"/>
            </a:endParaRPr>
          </a:p>
          <a:p>
            <a:pPr marL="285744" indent="-285744"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Calibri Light"/>
              </a:rPr>
              <a:t>Ejecutivo preferencial para el administrador de contrato</a:t>
            </a:r>
          </a:p>
          <a:p>
            <a:pPr marL="285744" indent="-285744"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Calibri Light"/>
              </a:rPr>
              <a:t>Reemplazo de equipo por fallas </a:t>
            </a:r>
          </a:p>
          <a:p>
            <a:pPr marL="285744" indent="-285744"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Calibri Light"/>
              </a:rPr>
              <a:t>Atención prioritaria 4 líneas por Institución (24/7)</a:t>
            </a:r>
          </a:p>
          <a:p>
            <a:pPr marL="285744" indent="-285744" defTabSz="609585">
              <a:lnSpc>
                <a:spcPct val="114999"/>
              </a:lnSpc>
              <a:buFont typeface="Arial" panose="020B0604020202020204" pitchFamily="34" charset="0"/>
              <a:buChar char="•"/>
            </a:pPr>
            <a:r>
              <a:rPr lang="es-CL" sz="1200" dirty="0">
                <a:latin typeface="Verdana" panose="020B0604030504040204" pitchFamily="34" charset="0"/>
                <a:ea typeface="Verdana" panose="020B0604030504040204" pitchFamily="34" charset="0"/>
                <a:cs typeface="Calibri Light"/>
              </a:rPr>
              <a:t>Devolución centralizada</a:t>
            </a:r>
          </a:p>
        </p:txBody>
      </p:sp>
      <p:sp>
        <p:nvSpPr>
          <p:cNvPr id="17" name="CuadroTexto 16">
            <a:extLst>
              <a:ext uri="{FF2B5EF4-FFF2-40B4-BE49-F238E27FC236}">
                <a16:creationId xmlns:a16="http://schemas.microsoft.com/office/drawing/2014/main" id="{B0992A81-46A1-C8E7-1B5D-F2E1884314BD}"/>
              </a:ext>
            </a:extLst>
          </p:cNvPr>
          <p:cNvSpPr txBox="1"/>
          <p:nvPr/>
        </p:nvSpPr>
        <p:spPr>
          <a:xfrm>
            <a:off x="797559" y="5297683"/>
            <a:ext cx="5413207" cy="379078"/>
          </a:xfrm>
          <a:prstGeom prst="rect">
            <a:avLst/>
          </a:prstGeom>
          <a:noFill/>
        </p:spPr>
        <p:txBody>
          <a:bodyPr wrap="square" lIns="91440" tIns="45720" rIns="91440" bIns="45720" anchor="t">
            <a:spAutoFit/>
          </a:bodyPr>
          <a:lstStyle/>
          <a:p>
            <a:pPr algn="just" defTabSz="609585">
              <a:lnSpc>
                <a:spcPct val="114999"/>
              </a:lnSpc>
            </a:pPr>
            <a:r>
              <a:rPr lang="es-CL" b="1" dirty="0">
                <a:latin typeface="Verdana" panose="020B0604030504040204" pitchFamily="34" charset="0"/>
                <a:ea typeface="Verdana" panose="020B0604030504040204" pitchFamily="34" charset="0"/>
                <a:cs typeface="Calibri Light"/>
              </a:rPr>
              <a:t>MULTAS:</a:t>
            </a:r>
            <a:r>
              <a:rPr lang="es-ES" b="1" dirty="0">
                <a:latin typeface="Verdana" panose="020B0604030504040204" pitchFamily="34" charset="0"/>
                <a:ea typeface="Verdana" panose="020B0604030504040204" pitchFamily="34" charset="0"/>
                <a:cs typeface="Calibri Light"/>
              </a:rPr>
              <a:t> </a:t>
            </a:r>
            <a:r>
              <a:rPr lang="es-CL" sz="1400" dirty="0">
                <a:latin typeface="Verdana" panose="020B0604030504040204" pitchFamily="34" charset="0"/>
                <a:ea typeface="Verdana" panose="020B0604030504040204" pitchFamily="34" charset="0"/>
                <a:cs typeface="Calibri Light"/>
              </a:rPr>
              <a:t>SLA</a:t>
            </a:r>
          </a:p>
        </p:txBody>
      </p:sp>
    </p:spTree>
    <p:extLst>
      <p:ext uri="{BB962C8B-B14F-4D97-AF65-F5344CB8AC3E}">
        <p14:creationId xmlns:p14="http://schemas.microsoft.com/office/powerpoint/2010/main" val="3844036681"/>
      </p:ext>
    </p:extLst>
  </p:cSld>
  <p:clrMapOvr>
    <a:masterClrMapping/>
  </p:clrMapOvr>
</p:sld>
</file>

<file path=ppt/theme/theme1.xml><?xml version="1.0" encoding="utf-8"?>
<a:theme xmlns:a="http://schemas.openxmlformats.org/drawingml/2006/main" name="chc_2023-v2">
  <a:themeElements>
    <a:clrScheme name="Colores-CHC-2023_v2">
      <a:dk1>
        <a:srgbClr val="07272C"/>
      </a:dk1>
      <a:lt1>
        <a:srgbClr val="FFFFFF"/>
      </a:lt1>
      <a:dk2>
        <a:srgbClr val="007096"/>
      </a:dk2>
      <a:lt2>
        <a:srgbClr val="D2DCF0"/>
      </a:lt2>
      <a:accent1>
        <a:srgbClr val="004677"/>
      </a:accent1>
      <a:accent2>
        <a:srgbClr val="EB3C46"/>
      </a:accent2>
      <a:accent3>
        <a:srgbClr val="EB465F"/>
      </a:accent3>
      <a:accent4>
        <a:srgbClr val="6BCCD6"/>
      </a:accent4>
      <a:accent5>
        <a:srgbClr val="613B75"/>
      </a:accent5>
      <a:accent6>
        <a:srgbClr val="FAD8E1"/>
      </a:accent6>
      <a:hlink>
        <a:srgbClr val="007096"/>
      </a:hlink>
      <a:folHlink>
        <a:srgbClr val="007096"/>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1" id="{DA8DDEF7-123A-4047-8CDE-9CC042C9938C}" vid="{4186E8EB-67AD-9640-9AC7-070483346B7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Plantilla_PPT-CHC_20aV2</Template>
  <TotalTime>573</TotalTime>
  <Words>4786</Words>
  <Application>Microsoft Office PowerPoint</Application>
  <PresentationFormat>Panorámica</PresentationFormat>
  <Paragraphs>987</Paragraphs>
  <Slides>23</Slides>
  <Notes>14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23</vt:i4>
      </vt:variant>
    </vt:vector>
  </HeadingPairs>
  <TitlesOfParts>
    <vt:vector size="31" baseType="lpstr">
      <vt:lpstr>Arial</vt:lpstr>
      <vt:lpstr>Arial,Sans-Serif</vt:lpstr>
      <vt:lpstr>Calibri</vt:lpstr>
      <vt:lpstr>Helvetica</vt:lpstr>
      <vt:lpstr>Symbol</vt:lpstr>
      <vt:lpstr>Trebuchet MS</vt:lpstr>
      <vt:lpstr>Verdana</vt:lpstr>
      <vt:lpstr>chc_2023-v2</vt:lpstr>
      <vt:lpstr>Compras Colaborativas</vt:lpstr>
      <vt:lpstr>Compras Coordinadas</vt:lpstr>
      <vt:lpstr>¿Qué son las Compras Coordinadas? </vt:lpstr>
      <vt:lpstr>¿Cuándo aplican?</vt:lpstr>
      <vt:lpstr>Compras Coordinadas</vt:lpstr>
      <vt:lpstr>¿Cómo se ejecuta una compra coordinada?</vt:lpstr>
      <vt:lpstr>Resultados de ahorros año 2022</vt:lpstr>
      <vt:lpstr>Ejemplos de Compras Coordinadas</vt:lpstr>
      <vt:lpstr>Telefonía Móvil y BAM</vt:lpstr>
      <vt:lpstr>Telefonía Móvil y BAM</vt:lpstr>
      <vt:lpstr>Telefonía Móvil y BAM</vt:lpstr>
      <vt:lpstr>Compra de Computadores</vt:lpstr>
      <vt:lpstr>Compra de Computadores</vt:lpstr>
      <vt:lpstr>Compra de Computadores</vt:lpstr>
      <vt:lpstr>Servicio de Arriendo de Computadores</vt:lpstr>
      <vt:lpstr>Servicio de Arriendo de Computadores</vt:lpstr>
      <vt:lpstr>Servicio de Arriendo de Computadores</vt:lpstr>
      <vt:lpstr>Alimentos Enterales</vt:lpstr>
      <vt:lpstr>Elementos de Protección Personal (EPP) Hospitales</vt:lpstr>
      <vt:lpstr>Servicio de Arriendo  de Impresoras</vt:lpstr>
      <vt:lpstr>Servicio de Arriendo de Impresoras</vt:lpstr>
      <vt:lpstr>Servicio de Arriendo de Impresoras</vt:lpstr>
      <vt:lpstr>Compras Colaborativas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Marcela Cabrera Toro</dc:creator>
  <cp:lastModifiedBy>Gabriela Nicolas</cp:lastModifiedBy>
  <cp:revision>8</cp:revision>
  <dcterms:created xsi:type="dcterms:W3CDTF">2023-04-24T12:42:49Z</dcterms:created>
  <dcterms:modified xsi:type="dcterms:W3CDTF">2023-08-29T22:46:04Z</dcterms:modified>
</cp:coreProperties>
</file>