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sldIdLst>
    <p:sldId id="281" r:id="rId2"/>
    <p:sldId id="283" r:id="rId3"/>
    <p:sldId id="305" r:id="rId4"/>
    <p:sldId id="306" r:id="rId5"/>
    <p:sldId id="308" r:id="rId6"/>
    <p:sldId id="309" r:id="rId7"/>
    <p:sldId id="310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66B"/>
    <a:srgbClr val="000000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3" autoAdjust="0"/>
    <p:restoredTop sz="95889"/>
  </p:normalViewPr>
  <p:slideViewPr>
    <p:cSldViewPr snapToGrid="0">
      <p:cViewPr varScale="1">
        <p:scale>
          <a:sx n="65" d="100"/>
          <a:sy n="65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B9BF88-92B5-4D29-A7BE-333B4699724F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CL"/>
        </a:p>
      </dgm:t>
    </dgm:pt>
    <dgm:pt modelId="{FDB6DF94-6C86-4B07-AC76-4BBD2354F4BD}">
      <dgm:prSet phldrT="[Texto]"/>
      <dgm:spPr>
        <a:solidFill>
          <a:schemeClr val="accent4">
            <a:lumMod val="20000"/>
            <a:lumOff val="80000"/>
          </a:schemeClr>
        </a:solidFill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Modernización Ley de Compras*</a:t>
          </a:r>
        </a:p>
      </dgm:t>
    </dgm:pt>
    <dgm:pt modelId="{487B6F86-D2C4-417D-AE3C-295D3DD86C3A}" type="parTrans" cxnId="{119473ED-EF71-491E-B451-1EA0C4A8DF60}">
      <dgm:prSet/>
      <dgm:spPr/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7B5AECF-F558-4EBD-A1CD-D17593672A9B}" type="sibTrans" cxnId="{119473ED-EF71-491E-B451-1EA0C4A8DF60}">
      <dgm:prSet/>
      <dgm:spPr/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24AA819-79D0-4DB3-B28F-B7DF1D1E05E3}">
      <dgm:prSet phldrT="[Texto]"/>
      <dgm:spPr>
        <a:solidFill>
          <a:schemeClr val="accent4">
            <a:lumMod val="20000"/>
            <a:lumOff val="80000"/>
          </a:schemeClr>
        </a:solidFill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Innovación y </a:t>
          </a:r>
          <a:r>
            <a:rPr lang="es-CL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sustentabilidad</a:t>
          </a:r>
        </a:p>
      </dgm:t>
    </dgm:pt>
    <dgm:pt modelId="{C091EA8F-BD6F-4BD2-9F1B-06FC75BC5D78}" type="parTrans" cxnId="{491FD7A9-F09F-4C51-A231-470BB12CBD25}">
      <dgm:prSet/>
      <dgm:spPr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A78BFF3-0949-48EE-B392-BDBCD8AE5158}" type="sibTrans" cxnId="{491FD7A9-F09F-4C51-A231-470BB12CBD25}">
      <dgm:prSet/>
      <dgm:spPr/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B47B4F8-46F0-4D33-AA72-1788DE855D1E}">
      <dgm:prSet phldrT="[Texto]"/>
      <dgm:spPr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Fortalecimiento del TCP</a:t>
          </a:r>
        </a:p>
      </dgm:t>
    </dgm:pt>
    <dgm:pt modelId="{A9E65A0D-69E6-4DDC-8DAB-E4786CB2DF51}" type="parTrans" cxnId="{FE2534E5-320B-4287-BC06-9BBD85433814}">
      <dgm:prSet/>
      <dgm:spPr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BCF0F54-2CDD-422C-AA29-5F262047498E}" type="sibTrans" cxnId="{FE2534E5-320B-4287-BC06-9BBD85433814}">
      <dgm:prSet/>
      <dgm:spPr/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E64F36D-535A-459E-BEE0-E9A5B2A2926C}">
      <dgm:prSet phldrT="[Texto]"/>
      <dgm:spPr>
        <a:solidFill>
          <a:schemeClr val="accent4">
            <a:lumMod val="20000"/>
            <a:lumOff val="80000"/>
          </a:schemeClr>
        </a:solidFill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Impulso a la participación de Mipymes</a:t>
          </a:r>
        </a:p>
      </dgm:t>
    </dgm:pt>
    <dgm:pt modelId="{5485AB7B-CDA0-4436-9840-4748BFBB9CFF}" type="parTrans" cxnId="{732EBFA4-8F97-4647-9FE1-ED5DA3AAA845}">
      <dgm:prSet/>
      <dgm:spPr>
        <a:ln w="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4D38CE0-C004-4C4D-AE64-50B04F0A827C}" type="sibTrans" cxnId="{732EBFA4-8F97-4647-9FE1-ED5DA3AAA845}">
      <dgm:prSet/>
      <dgm:spPr/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7C780E8-BBF5-40AC-97F2-2204CA7FBC2B}">
      <dgm:prSet phldrT="[Texto]"/>
      <dgm:spPr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Eficiente uso de los recursos públicos</a:t>
          </a:r>
        </a:p>
      </dgm:t>
    </dgm:pt>
    <dgm:pt modelId="{4BF360F6-155B-40BB-8825-DCF435D8F22D}" type="parTrans" cxnId="{4DA7A940-9A54-451B-9C4D-941C61288701}">
      <dgm:prSet/>
      <dgm:spPr>
        <a:ln w="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9AE47D4-5F56-410A-8740-722673091E68}" type="sibTrans" cxnId="{4DA7A940-9A54-451B-9C4D-941C61288701}">
      <dgm:prSet/>
      <dgm:spPr/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B449969-2096-47E8-8DB0-2F25857BE56B}">
      <dgm:prSet phldrT="[Texto]"/>
      <dgm:spPr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Mayor probidad y transparencia</a:t>
          </a:r>
        </a:p>
      </dgm:t>
    </dgm:pt>
    <dgm:pt modelId="{CCBC7DAC-EAFB-4D62-BB48-E03471673A11}" type="parTrans" cxnId="{AC1F3259-D8B8-4E48-9007-E27EB4A1A945}">
      <dgm:prSet/>
      <dgm:spPr>
        <a:ln w="63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386F512-2870-4FAB-9C12-3427B4D56869}" type="sibTrans" cxnId="{AC1F3259-D8B8-4E48-9007-E27EB4A1A945}">
      <dgm:prSet/>
      <dgm:spPr/>
      <dgm:t>
        <a:bodyPr/>
        <a:lstStyle/>
        <a:p>
          <a:endParaRPr lang="es-CL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1A041E5-10C3-486D-970D-44E335DECAF2}" type="pres">
      <dgm:prSet presAssocID="{3DB9BF88-92B5-4D29-A7BE-333B4699724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10C6E1-577E-4200-A7DE-9B6892ACAF19}" type="pres">
      <dgm:prSet presAssocID="{FDB6DF94-6C86-4B07-AC76-4BBD2354F4BD}" presName="hierRoot1" presStyleCnt="0">
        <dgm:presLayoutVars>
          <dgm:hierBranch val="init"/>
        </dgm:presLayoutVars>
      </dgm:prSet>
      <dgm:spPr/>
    </dgm:pt>
    <dgm:pt modelId="{6FE2E971-83FC-4007-94C5-EB2DCCF972A2}" type="pres">
      <dgm:prSet presAssocID="{FDB6DF94-6C86-4B07-AC76-4BBD2354F4BD}" presName="rootComposite1" presStyleCnt="0"/>
      <dgm:spPr/>
    </dgm:pt>
    <dgm:pt modelId="{F25D104F-5173-4441-91F5-1F9EB0B7E274}" type="pres">
      <dgm:prSet presAssocID="{FDB6DF94-6C86-4B07-AC76-4BBD2354F4BD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F538DDB6-5C0C-4429-A1AA-4DD40C132E01}" type="pres">
      <dgm:prSet presAssocID="{FDB6DF94-6C86-4B07-AC76-4BBD2354F4BD}" presName="rootConnector1" presStyleLbl="node1" presStyleIdx="0" presStyleCnt="0"/>
      <dgm:spPr/>
    </dgm:pt>
    <dgm:pt modelId="{CC3EB069-09F7-4E5D-9761-505B3E9AD8C8}" type="pres">
      <dgm:prSet presAssocID="{FDB6DF94-6C86-4B07-AC76-4BBD2354F4BD}" presName="hierChild2" presStyleCnt="0"/>
      <dgm:spPr/>
    </dgm:pt>
    <dgm:pt modelId="{0C0DB471-1FE4-436C-9B13-5C3F2AADB4CA}" type="pres">
      <dgm:prSet presAssocID="{C091EA8F-BD6F-4BD2-9F1B-06FC75BC5D78}" presName="Name37" presStyleLbl="parChTrans1D2" presStyleIdx="0" presStyleCnt="5"/>
      <dgm:spPr/>
    </dgm:pt>
    <dgm:pt modelId="{63DA309B-0428-4C29-8D6D-3CA92E230EE6}" type="pres">
      <dgm:prSet presAssocID="{B24AA819-79D0-4DB3-B28F-B7DF1D1E05E3}" presName="hierRoot2" presStyleCnt="0">
        <dgm:presLayoutVars>
          <dgm:hierBranch val="init"/>
        </dgm:presLayoutVars>
      </dgm:prSet>
      <dgm:spPr/>
    </dgm:pt>
    <dgm:pt modelId="{096644DF-4C69-437D-AF71-60C95614BDE2}" type="pres">
      <dgm:prSet presAssocID="{B24AA819-79D0-4DB3-B28F-B7DF1D1E05E3}" presName="rootComposite" presStyleCnt="0"/>
      <dgm:spPr/>
    </dgm:pt>
    <dgm:pt modelId="{82EC846E-7CB6-41CE-880D-3AFD66A421D4}" type="pres">
      <dgm:prSet presAssocID="{B24AA819-79D0-4DB3-B28F-B7DF1D1E05E3}" presName="rootText" presStyleLbl="node2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94749A75-9F66-4480-A8DB-11CC519B387C}" type="pres">
      <dgm:prSet presAssocID="{B24AA819-79D0-4DB3-B28F-B7DF1D1E05E3}" presName="rootConnector" presStyleLbl="node2" presStyleIdx="0" presStyleCnt="5"/>
      <dgm:spPr/>
    </dgm:pt>
    <dgm:pt modelId="{E4642910-B453-4758-8B4F-7EE8385E1728}" type="pres">
      <dgm:prSet presAssocID="{B24AA819-79D0-4DB3-B28F-B7DF1D1E05E3}" presName="hierChild4" presStyleCnt="0"/>
      <dgm:spPr/>
    </dgm:pt>
    <dgm:pt modelId="{FF78DF7C-7136-4172-A26F-7D4425464478}" type="pres">
      <dgm:prSet presAssocID="{B24AA819-79D0-4DB3-B28F-B7DF1D1E05E3}" presName="hierChild5" presStyleCnt="0"/>
      <dgm:spPr/>
    </dgm:pt>
    <dgm:pt modelId="{49D37D1C-E320-4D75-8982-55C8C4F3CED4}" type="pres">
      <dgm:prSet presAssocID="{5485AB7B-CDA0-4436-9840-4748BFBB9CFF}" presName="Name37" presStyleLbl="parChTrans1D2" presStyleIdx="1" presStyleCnt="5"/>
      <dgm:spPr/>
    </dgm:pt>
    <dgm:pt modelId="{2482A469-B98B-4805-9CA7-F3AF14FD3F73}" type="pres">
      <dgm:prSet presAssocID="{EE64F36D-535A-459E-BEE0-E9A5B2A2926C}" presName="hierRoot2" presStyleCnt="0">
        <dgm:presLayoutVars>
          <dgm:hierBranch val="init"/>
        </dgm:presLayoutVars>
      </dgm:prSet>
      <dgm:spPr/>
    </dgm:pt>
    <dgm:pt modelId="{CCE290CE-C6CD-4F01-863F-168280A44606}" type="pres">
      <dgm:prSet presAssocID="{EE64F36D-535A-459E-BEE0-E9A5B2A2926C}" presName="rootComposite" presStyleCnt="0"/>
      <dgm:spPr/>
    </dgm:pt>
    <dgm:pt modelId="{DE479F49-B5E3-4317-A035-BC405EEB70E0}" type="pres">
      <dgm:prSet presAssocID="{EE64F36D-535A-459E-BEE0-E9A5B2A2926C}" presName="rootText" presStyleLbl="node2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167952E7-449C-4F38-A4C6-B8D7D6418863}" type="pres">
      <dgm:prSet presAssocID="{EE64F36D-535A-459E-BEE0-E9A5B2A2926C}" presName="rootConnector" presStyleLbl="node2" presStyleIdx="1" presStyleCnt="5"/>
      <dgm:spPr/>
    </dgm:pt>
    <dgm:pt modelId="{ADFE1AE0-BC37-4390-84F9-8F100F7180B7}" type="pres">
      <dgm:prSet presAssocID="{EE64F36D-535A-459E-BEE0-E9A5B2A2926C}" presName="hierChild4" presStyleCnt="0"/>
      <dgm:spPr/>
    </dgm:pt>
    <dgm:pt modelId="{7B8B9E69-28C1-4C51-9108-05AFA8DE826F}" type="pres">
      <dgm:prSet presAssocID="{EE64F36D-535A-459E-BEE0-E9A5B2A2926C}" presName="hierChild5" presStyleCnt="0"/>
      <dgm:spPr/>
    </dgm:pt>
    <dgm:pt modelId="{6EB24D5E-6342-4788-96B7-7EA5E300C795}" type="pres">
      <dgm:prSet presAssocID="{4BF360F6-155B-40BB-8825-DCF435D8F22D}" presName="Name37" presStyleLbl="parChTrans1D2" presStyleIdx="2" presStyleCnt="5"/>
      <dgm:spPr/>
    </dgm:pt>
    <dgm:pt modelId="{44460A7B-32D4-4E95-9F0A-760CD8E860EB}" type="pres">
      <dgm:prSet presAssocID="{A7C780E8-BBF5-40AC-97F2-2204CA7FBC2B}" presName="hierRoot2" presStyleCnt="0">
        <dgm:presLayoutVars>
          <dgm:hierBranch val="init"/>
        </dgm:presLayoutVars>
      </dgm:prSet>
      <dgm:spPr/>
    </dgm:pt>
    <dgm:pt modelId="{B584DFFA-25FA-4A5B-AD55-5BF07CBCF059}" type="pres">
      <dgm:prSet presAssocID="{A7C780E8-BBF5-40AC-97F2-2204CA7FBC2B}" presName="rootComposite" presStyleCnt="0"/>
      <dgm:spPr/>
    </dgm:pt>
    <dgm:pt modelId="{EA6B1400-9BE5-444A-90C1-6D8977234F2A}" type="pres">
      <dgm:prSet presAssocID="{A7C780E8-BBF5-40AC-97F2-2204CA7FBC2B}" presName="rootText" presStyleLbl="node2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C24D0D05-3ADB-401E-B27B-ED83C506B6C8}" type="pres">
      <dgm:prSet presAssocID="{A7C780E8-BBF5-40AC-97F2-2204CA7FBC2B}" presName="rootConnector" presStyleLbl="node2" presStyleIdx="2" presStyleCnt="5"/>
      <dgm:spPr/>
    </dgm:pt>
    <dgm:pt modelId="{769C1A44-819F-4DF5-9375-362848EDD9CE}" type="pres">
      <dgm:prSet presAssocID="{A7C780E8-BBF5-40AC-97F2-2204CA7FBC2B}" presName="hierChild4" presStyleCnt="0"/>
      <dgm:spPr/>
    </dgm:pt>
    <dgm:pt modelId="{1B0F13E3-596B-4CE0-9792-A59511FB81F6}" type="pres">
      <dgm:prSet presAssocID="{A7C780E8-BBF5-40AC-97F2-2204CA7FBC2B}" presName="hierChild5" presStyleCnt="0"/>
      <dgm:spPr/>
    </dgm:pt>
    <dgm:pt modelId="{5478FB62-D2B7-4B8A-B7D8-D08A64C9789E}" type="pres">
      <dgm:prSet presAssocID="{CCBC7DAC-EAFB-4D62-BB48-E03471673A11}" presName="Name37" presStyleLbl="parChTrans1D2" presStyleIdx="3" presStyleCnt="5"/>
      <dgm:spPr/>
    </dgm:pt>
    <dgm:pt modelId="{A4B815B8-EF7D-4EFE-8283-BCC861974F87}" type="pres">
      <dgm:prSet presAssocID="{4B449969-2096-47E8-8DB0-2F25857BE56B}" presName="hierRoot2" presStyleCnt="0">
        <dgm:presLayoutVars>
          <dgm:hierBranch val="init"/>
        </dgm:presLayoutVars>
      </dgm:prSet>
      <dgm:spPr/>
    </dgm:pt>
    <dgm:pt modelId="{B49F5B00-37C5-4E41-9C1B-E498D26EF3B3}" type="pres">
      <dgm:prSet presAssocID="{4B449969-2096-47E8-8DB0-2F25857BE56B}" presName="rootComposite" presStyleCnt="0"/>
      <dgm:spPr/>
    </dgm:pt>
    <dgm:pt modelId="{38AC2304-0EE3-4D19-A288-369CB1E29811}" type="pres">
      <dgm:prSet presAssocID="{4B449969-2096-47E8-8DB0-2F25857BE56B}" presName="rootText" presStyleLbl="node2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BA05DF13-7BB4-4B4A-8A24-F387D7A7705D}" type="pres">
      <dgm:prSet presAssocID="{4B449969-2096-47E8-8DB0-2F25857BE56B}" presName="rootConnector" presStyleLbl="node2" presStyleIdx="3" presStyleCnt="5"/>
      <dgm:spPr/>
    </dgm:pt>
    <dgm:pt modelId="{4783A521-A82F-4252-97B4-D26029A4FF5F}" type="pres">
      <dgm:prSet presAssocID="{4B449969-2096-47E8-8DB0-2F25857BE56B}" presName="hierChild4" presStyleCnt="0"/>
      <dgm:spPr/>
    </dgm:pt>
    <dgm:pt modelId="{722F24A3-7906-496C-93D1-2B84D2B16DBB}" type="pres">
      <dgm:prSet presAssocID="{4B449969-2096-47E8-8DB0-2F25857BE56B}" presName="hierChild5" presStyleCnt="0"/>
      <dgm:spPr/>
    </dgm:pt>
    <dgm:pt modelId="{406B5BBA-385B-4DBD-B2FF-877D71B4971E}" type="pres">
      <dgm:prSet presAssocID="{A9E65A0D-69E6-4DDC-8DAB-E4786CB2DF51}" presName="Name37" presStyleLbl="parChTrans1D2" presStyleIdx="4" presStyleCnt="5"/>
      <dgm:spPr/>
    </dgm:pt>
    <dgm:pt modelId="{EAE5900C-B461-4F9C-AB76-942731D98FEC}" type="pres">
      <dgm:prSet presAssocID="{8B47B4F8-46F0-4D33-AA72-1788DE855D1E}" presName="hierRoot2" presStyleCnt="0">
        <dgm:presLayoutVars>
          <dgm:hierBranch val="init"/>
        </dgm:presLayoutVars>
      </dgm:prSet>
      <dgm:spPr/>
    </dgm:pt>
    <dgm:pt modelId="{FD4B417C-EE03-4622-8DF5-E531F102ED54}" type="pres">
      <dgm:prSet presAssocID="{8B47B4F8-46F0-4D33-AA72-1788DE855D1E}" presName="rootComposite" presStyleCnt="0"/>
      <dgm:spPr/>
    </dgm:pt>
    <dgm:pt modelId="{9B2DF45F-6D8C-4116-B7AB-14BB50CE4A49}" type="pres">
      <dgm:prSet presAssocID="{8B47B4F8-46F0-4D33-AA72-1788DE855D1E}" presName="rootText" presStyleLbl="node2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1616B737-09AB-4974-ABEC-11043658EE5B}" type="pres">
      <dgm:prSet presAssocID="{8B47B4F8-46F0-4D33-AA72-1788DE855D1E}" presName="rootConnector" presStyleLbl="node2" presStyleIdx="4" presStyleCnt="5"/>
      <dgm:spPr/>
    </dgm:pt>
    <dgm:pt modelId="{D01759BE-B396-41AB-B736-2B08AEEFDE65}" type="pres">
      <dgm:prSet presAssocID="{8B47B4F8-46F0-4D33-AA72-1788DE855D1E}" presName="hierChild4" presStyleCnt="0"/>
      <dgm:spPr/>
    </dgm:pt>
    <dgm:pt modelId="{E3C3F9DE-24E8-448C-8A97-5B5B8318A0F9}" type="pres">
      <dgm:prSet presAssocID="{8B47B4F8-46F0-4D33-AA72-1788DE855D1E}" presName="hierChild5" presStyleCnt="0"/>
      <dgm:spPr/>
    </dgm:pt>
    <dgm:pt modelId="{DE3A9819-2F53-47E6-96D9-5A6F733D4920}" type="pres">
      <dgm:prSet presAssocID="{FDB6DF94-6C86-4B07-AC76-4BBD2354F4BD}" presName="hierChild3" presStyleCnt="0"/>
      <dgm:spPr/>
    </dgm:pt>
  </dgm:ptLst>
  <dgm:cxnLst>
    <dgm:cxn modelId="{BF862801-143D-4D8B-8E26-1DB6EDC63709}" type="presOf" srcId="{B24AA819-79D0-4DB3-B28F-B7DF1D1E05E3}" destId="{82EC846E-7CB6-41CE-880D-3AFD66A421D4}" srcOrd="0" destOrd="0" presId="urn:microsoft.com/office/officeart/2005/8/layout/orgChart1"/>
    <dgm:cxn modelId="{F635DD0A-6E90-421B-9B25-A17F69ADBCBA}" type="presOf" srcId="{B24AA819-79D0-4DB3-B28F-B7DF1D1E05E3}" destId="{94749A75-9F66-4480-A8DB-11CC519B387C}" srcOrd="1" destOrd="0" presId="urn:microsoft.com/office/officeart/2005/8/layout/orgChart1"/>
    <dgm:cxn modelId="{CD68B722-5838-4C9D-990D-D590B79B4F85}" type="presOf" srcId="{A7C780E8-BBF5-40AC-97F2-2204CA7FBC2B}" destId="{C24D0D05-3ADB-401E-B27B-ED83C506B6C8}" srcOrd="1" destOrd="0" presId="urn:microsoft.com/office/officeart/2005/8/layout/orgChart1"/>
    <dgm:cxn modelId="{1A01A936-9955-450E-B437-71707A91AC0A}" type="presOf" srcId="{4BF360F6-155B-40BB-8825-DCF435D8F22D}" destId="{6EB24D5E-6342-4788-96B7-7EA5E300C795}" srcOrd="0" destOrd="0" presId="urn:microsoft.com/office/officeart/2005/8/layout/orgChart1"/>
    <dgm:cxn modelId="{26531F38-259F-4210-984F-E7EA2817E340}" type="presOf" srcId="{FDB6DF94-6C86-4B07-AC76-4BBD2354F4BD}" destId="{F25D104F-5173-4441-91F5-1F9EB0B7E274}" srcOrd="0" destOrd="0" presId="urn:microsoft.com/office/officeart/2005/8/layout/orgChart1"/>
    <dgm:cxn modelId="{4DA7A940-9A54-451B-9C4D-941C61288701}" srcId="{FDB6DF94-6C86-4B07-AC76-4BBD2354F4BD}" destId="{A7C780E8-BBF5-40AC-97F2-2204CA7FBC2B}" srcOrd="2" destOrd="0" parTransId="{4BF360F6-155B-40BB-8825-DCF435D8F22D}" sibTransId="{E9AE47D4-5F56-410A-8740-722673091E68}"/>
    <dgm:cxn modelId="{8366495E-6D78-4F7B-A02E-77D15D498488}" type="presOf" srcId="{8B47B4F8-46F0-4D33-AA72-1788DE855D1E}" destId="{9B2DF45F-6D8C-4116-B7AB-14BB50CE4A49}" srcOrd="0" destOrd="0" presId="urn:microsoft.com/office/officeart/2005/8/layout/orgChart1"/>
    <dgm:cxn modelId="{DCE6CC4B-1B67-4DA3-BAB3-F01B80434AF7}" type="presOf" srcId="{A7C780E8-BBF5-40AC-97F2-2204CA7FBC2B}" destId="{EA6B1400-9BE5-444A-90C1-6D8977234F2A}" srcOrd="0" destOrd="0" presId="urn:microsoft.com/office/officeart/2005/8/layout/orgChart1"/>
    <dgm:cxn modelId="{5E86E04C-48AB-412D-AD46-9AEC003D944C}" type="presOf" srcId="{5485AB7B-CDA0-4436-9840-4748BFBB9CFF}" destId="{49D37D1C-E320-4D75-8982-55C8C4F3CED4}" srcOrd="0" destOrd="0" presId="urn:microsoft.com/office/officeart/2005/8/layout/orgChart1"/>
    <dgm:cxn modelId="{D5D49D4F-2A97-49E8-BE91-13BA2E8F1E46}" type="presOf" srcId="{3DB9BF88-92B5-4D29-A7BE-333B4699724F}" destId="{41A041E5-10C3-486D-970D-44E335DECAF2}" srcOrd="0" destOrd="0" presId="urn:microsoft.com/office/officeart/2005/8/layout/orgChart1"/>
    <dgm:cxn modelId="{23639A74-8D07-417E-92AC-AC0C35B422E4}" type="presOf" srcId="{8B47B4F8-46F0-4D33-AA72-1788DE855D1E}" destId="{1616B737-09AB-4974-ABEC-11043658EE5B}" srcOrd="1" destOrd="0" presId="urn:microsoft.com/office/officeart/2005/8/layout/orgChart1"/>
    <dgm:cxn modelId="{ECC60155-498B-45B3-9B61-62CCCD7F8814}" type="presOf" srcId="{EE64F36D-535A-459E-BEE0-E9A5B2A2926C}" destId="{DE479F49-B5E3-4317-A035-BC405EEB70E0}" srcOrd="0" destOrd="0" presId="urn:microsoft.com/office/officeart/2005/8/layout/orgChart1"/>
    <dgm:cxn modelId="{AC1F3259-D8B8-4E48-9007-E27EB4A1A945}" srcId="{FDB6DF94-6C86-4B07-AC76-4BBD2354F4BD}" destId="{4B449969-2096-47E8-8DB0-2F25857BE56B}" srcOrd="3" destOrd="0" parTransId="{CCBC7DAC-EAFB-4D62-BB48-E03471673A11}" sibTransId="{5386F512-2870-4FAB-9C12-3427B4D56869}"/>
    <dgm:cxn modelId="{CC834494-9555-46E3-987F-A226B7557D62}" type="presOf" srcId="{C091EA8F-BD6F-4BD2-9F1B-06FC75BC5D78}" destId="{0C0DB471-1FE4-436C-9B13-5C3F2AADB4CA}" srcOrd="0" destOrd="0" presId="urn:microsoft.com/office/officeart/2005/8/layout/orgChart1"/>
    <dgm:cxn modelId="{732EBFA4-8F97-4647-9FE1-ED5DA3AAA845}" srcId="{FDB6DF94-6C86-4B07-AC76-4BBD2354F4BD}" destId="{EE64F36D-535A-459E-BEE0-E9A5B2A2926C}" srcOrd="1" destOrd="0" parTransId="{5485AB7B-CDA0-4436-9840-4748BFBB9CFF}" sibTransId="{44D38CE0-C004-4C4D-AE64-50B04F0A827C}"/>
    <dgm:cxn modelId="{A0FC35A9-7C9A-4241-A227-4EE2B374166E}" type="presOf" srcId="{EE64F36D-535A-459E-BEE0-E9A5B2A2926C}" destId="{167952E7-449C-4F38-A4C6-B8D7D6418863}" srcOrd="1" destOrd="0" presId="urn:microsoft.com/office/officeart/2005/8/layout/orgChart1"/>
    <dgm:cxn modelId="{491FD7A9-F09F-4C51-A231-470BB12CBD25}" srcId="{FDB6DF94-6C86-4B07-AC76-4BBD2354F4BD}" destId="{B24AA819-79D0-4DB3-B28F-B7DF1D1E05E3}" srcOrd="0" destOrd="0" parTransId="{C091EA8F-BD6F-4BD2-9F1B-06FC75BC5D78}" sibTransId="{0A78BFF3-0949-48EE-B392-BDBCD8AE5158}"/>
    <dgm:cxn modelId="{CAF737AC-2CFE-42A1-A871-11E264683806}" type="presOf" srcId="{CCBC7DAC-EAFB-4D62-BB48-E03471673A11}" destId="{5478FB62-D2B7-4B8A-B7D8-D08A64C9789E}" srcOrd="0" destOrd="0" presId="urn:microsoft.com/office/officeart/2005/8/layout/orgChart1"/>
    <dgm:cxn modelId="{3502C8C7-4894-4EE4-8F89-A9AE2E3DBDEB}" type="presOf" srcId="{4B449969-2096-47E8-8DB0-2F25857BE56B}" destId="{38AC2304-0EE3-4D19-A288-369CB1E29811}" srcOrd="0" destOrd="0" presId="urn:microsoft.com/office/officeart/2005/8/layout/orgChart1"/>
    <dgm:cxn modelId="{9DED2BCF-028D-417E-B3E6-39F738644578}" type="presOf" srcId="{FDB6DF94-6C86-4B07-AC76-4BBD2354F4BD}" destId="{F538DDB6-5C0C-4429-A1AA-4DD40C132E01}" srcOrd="1" destOrd="0" presId="urn:microsoft.com/office/officeart/2005/8/layout/orgChart1"/>
    <dgm:cxn modelId="{F713B5DA-318D-4CD0-9C46-67D229CC5DEF}" type="presOf" srcId="{A9E65A0D-69E6-4DDC-8DAB-E4786CB2DF51}" destId="{406B5BBA-385B-4DBD-B2FF-877D71B4971E}" srcOrd="0" destOrd="0" presId="urn:microsoft.com/office/officeart/2005/8/layout/orgChart1"/>
    <dgm:cxn modelId="{FE2534E5-320B-4287-BC06-9BBD85433814}" srcId="{FDB6DF94-6C86-4B07-AC76-4BBD2354F4BD}" destId="{8B47B4F8-46F0-4D33-AA72-1788DE855D1E}" srcOrd="4" destOrd="0" parTransId="{A9E65A0D-69E6-4DDC-8DAB-E4786CB2DF51}" sibTransId="{1BCF0F54-2CDD-422C-AA29-5F262047498E}"/>
    <dgm:cxn modelId="{6E8C5EED-3812-4BC8-B24E-943F97F78BFF}" type="presOf" srcId="{4B449969-2096-47E8-8DB0-2F25857BE56B}" destId="{BA05DF13-7BB4-4B4A-8A24-F387D7A7705D}" srcOrd="1" destOrd="0" presId="urn:microsoft.com/office/officeart/2005/8/layout/orgChart1"/>
    <dgm:cxn modelId="{119473ED-EF71-491E-B451-1EA0C4A8DF60}" srcId="{3DB9BF88-92B5-4D29-A7BE-333B4699724F}" destId="{FDB6DF94-6C86-4B07-AC76-4BBD2354F4BD}" srcOrd="0" destOrd="0" parTransId="{487B6F86-D2C4-417D-AE3C-295D3DD86C3A}" sibTransId="{87B5AECF-F558-4EBD-A1CD-D17593672A9B}"/>
    <dgm:cxn modelId="{13E8FE09-C4D5-4F6F-9941-700B3209EFE5}" type="presParOf" srcId="{41A041E5-10C3-486D-970D-44E335DECAF2}" destId="{7910C6E1-577E-4200-A7DE-9B6892ACAF19}" srcOrd="0" destOrd="0" presId="urn:microsoft.com/office/officeart/2005/8/layout/orgChart1"/>
    <dgm:cxn modelId="{64A0447D-13B6-4781-84BA-2A63C2837298}" type="presParOf" srcId="{7910C6E1-577E-4200-A7DE-9B6892ACAF19}" destId="{6FE2E971-83FC-4007-94C5-EB2DCCF972A2}" srcOrd="0" destOrd="0" presId="urn:microsoft.com/office/officeart/2005/8/layout/orgChart1"/>
    <dgm:cxn modelId="{EF9C4564-C895-4A12-AF5E-A1DFBB11749D}" type="presParOf" srcId="{6FE2E971-83FC-4007-94C5-EB2DCCF972A2}" destId="{F25D104F-5173-4441-91F5-1F9EB0B7E274}" srcOrd="0" destOrd="0" presId="urn:microsoft.com/office/officeart/2005/8/layout/orgChart1"/>
    <dgm:cxn modelId="{C9269385-BDF0-4429-B32B-B688ED02F657}" type="presParOf" srcId="{6FE2E971-83FC-4007-94C5-EB2DCCF972A2}" destId="{F538DDB6-5C0C-4429-A1AA-4DD40C132E01}" srcOrd="1" destOrd="0" presId="urn:microsoft.com/office/officeart/2005/8/layout/orgChart1"/>
    <dgm:cxn modelId="{74E71491-E4FD-469A-BAF4-F7B57E957584}" type="presParOf" srcId="{7910C6E1-577E-4200-A7DE-9B6892ACAF19}" destId="{CC3EB069-09F7-4E5D-9761-505B3E9AD8C8}" srcOrd="1" destOrd="0" presId="urn:microsoft.com/office/officeart/2005/8/layout/orgChart1"/>
    <dgm:cxn modelId="{A4A8A712-24BB-4180-8455-6F318292C6FA}" type="presParOf" srcId="{CC3EB069-09F7-4E5D-9761-505B3E9AD8C8}" destId="{0C0DB471-1FE4-436C-9B13-5C3F2AADB4CA}" srcOrd="0" destOrd="0" presId="urn:microsoft.com/office/officeart/2005/8/layout/orgChart1"/>
    <dgm:cxn modelId="{B40A3AAB-6E58-4531-82D5-0672E7D6A789}" type="presParOf" srcId="{CC3EB069-09F7-4E5D-9761-505B3E9AD8C8}" destId="{63DA309B-0428-4C29-8D6D-3CA92E230EE6}" srcOrd="1" destOrd="0" presId="urn:microsoft.com/office/officeart/2005/8/layout/orgChart1"/>
    <dgm:cxn modelId="{59945A93-E469-4E0E-A296-B9975784A7DB}" type="presParOf" srcId="{63DA309B-0428-4C29-8D6D-3CA92E230EE6}" destId="{096644DF-4C69-437D-AF71-60C95614BDE2}" srcOrd="0" destOrd="0" presId="urn:microsoft.com/office/officeart/2005/8/layout/orgChart1"/>
    <dgm:cxn modelId="{8FA55DEB-77BA-44A3-A7D9-C37816603E98}" type="presParOf" srcId="{096644DF-4C69-437D-AF71-60C95614BDE2}" destId="{82EC846E-7CB6-41CE-880D-3AFD66A421D4}" srcOrd="0" destOrd="0" presId="urn:microsoft.com/office/officeart/2005/8/layout/orgChart1"/>
    <dgm:cxn modelId="{0E20A114-5050-4977-BB95-CB350D9F72BC}" type="presParOf" srcId="{096644DF-4C69-437D-AF71-60C95614BDE2}" destId="{94749A75-9F66-4480-A8DB-11CC519B387C}" srcOrd="1" destOrd="0" presId="urn:microsoft.com/office/officeart/2005/8/layout/orgChart1"/>
    <dgm:cxn modelId="{728AE148-D801-495B-9429-C357B2B6CFA7}" type="presParOf" srcId="{63DA309B-0428-4C29-8D6D-3CA92E230EE6}" destId="{E4642910-B453-4758-8B4F-7EE8385E1728}" srcOrd="1" destOrd="0" presId="urn:microsoft.com/office/officeart/2005/8/layout/orgChart1"/>
    <dgm:cxn modelId="{B0D70D63-9DFF-4510-A62C-E215C06902D3}" type="presParOf" srcId="{63DA309B-0428-4C29-8D6D-3CA92E230EE6}" destId="{FF78DF7C-7136-4172-A26F-7D4425464478}" srcOrd="2" destOrd="0" presId="urn:microsoft.com/office/officeart/2005/8/layout/orgChart1"/>
    <dgm:cxn modelId="{0B7F0D67-8D99-422F-B28D-90E59C1CF41A}" type="presParOf" srcId="{CC3EB069-09F7-4E5D-9761-505B3E9AD8C8}" destId="{49D37D1C-E320-4D75-8982-55C8C4F3CED4}" srcOrd="2" destOrd="0" presId="urn:microsoft.com/office/officeart/2005/8/layout/orgChart1"/>
    <dgm:cxn modelId="{85A3EFE4-78C6-41D2-940C-9BA3D69A03A2}" type="presParOf" srcId="{CC3EB069-09F7-4E5D-9761-505B3E9AD8C8}" destId="{2482A469-B98B-4805-9CA7-F3AF14FD3F73}" srcOrd="3" destOrd="0" presId="urn:microsoft.com/office/officeart/2005/8/layout/orgChart1"/>
    <dgm:cxn modelId="{C3415F17-3E2D-404A-AC6C-98D3B9BCFF24}" type="presParOf" srcId="{2482A469-B98B-4805-9CA7-F3AF14FD3F73}" destId="{CCE290CE-C6CD-4F01-863F-168280A44606}" srcOrd="0" destOrd="0" presId="urn:microsoft.com/office/officeart/2005/8/layout/orgChart1"/>
    <dgm:cxn modelId="{51C43F23-A984-4653-84ED-D136F2FE4891}" type="presParOf" srcId="{CCE290CE-C6CD-4F01-863F-168280A44606}" destId="{DE479F49-B5E3-4317-A035-BC405EEB70E0}" srcOrd="0" destOrd="0" presId="urn:microsoft.com/office/officeart/2005/8/layout/orgChart1"/>
    <dgm:cxn modelId="{2298CD8C-BD53-49C7-9F24-06EC40979BB2}" type="presParOf" srcId="{CCE290CE-C6CD-4F01-863F-168280A44606}" destId="{167952E7-449C-4F38-A4C6-B8D7D6418863}" srcOrd="1" destOrd="0" presId="urn:microsoft.com/office/officeart/2005/8/layout/orgChart1"/>
    <dgm:cxn modelId="{9FF1163A-67BB-498F-883E-A8A7AF6FAE56}" type="presParOf" srcId="{2482A469-B98B-4805-9CA7-F3AF14FD3F73}" destId="{ADFE1AE0-BC37-4390-84F9-8F100F7180B7}" srcOrd="1" destOrd="0" presId="urn:microsoft.com/office/officeart/2005/8/layout/orgChart1"/>
    <dgm:cxn modelId="{2C97B55B-54D2-4A36-A1F5-40E962E8CC7D}" type="presParOf" srcId="{2482A469-B98B-4805-9CA7-F3AF14FD3F73}" destId="{7B8B9E69-28C1-4C51-9108-05AFA8DE826F}" srcOrd="2" destOrd="0" presId="urn:microsoft.com/office/officeart/2005/8/layout/orgChart1"/>
    <dgm:cxn modelId="{C1F1461D-431F-46DB-BEE5-42799A492EE9}" type="presParOf" srcId="{CC3EB069-09F7-4E5D-9761-505B3E9AD8C8}" destId="{6EB24D5E-6342-4788-96B7-7EA5E300C795}" srcOrd="4" destOrd="0" presId="urn:microsoft.com/office/officeart/2005/8/layout/orgChart1"/>
    <dgm:cxn modelId="{8EFF021C-539D-4F3A-807C-0B6F16ECA96C}" type="presParOf" srcId="{CC3EB069-09F7-4E5D-9761-505B3E9AD8C8}" destId="{44460A7B-32D4-4E95-9F0A-760CD8E860EB}" srcOrd="5" destOrd="0" presId="urn:microsoft.com/office/officeart/2005/8/layout/orgChart1"/>
    <dgm:cxn modelId="{35110802-8FAC-4675-837C-568E0A1481D8}" type="presParOf" srcId="{44460A7B-32D4-4E95-9F0A-760CD8E860EB}" destId="{B584DFFA-25FA-4A5B-AD55-5BF07CBCF059}" srcOrd="0" destOrd="0" presId="urn:microsoft.com/office/officeart/2005/8/layout/orgChart1"/>
    <dgm:cxn modelId="{0DC7174B-AE5C-483C-9718-81405ACAF674}" type="presParOf" srcId="{B584DFFA-25FA-4A5B-AD55-5BF07CBCF059}" destId="{EA6B1400-9BE5-444A-90C1-6D8977234F2A}" srcOrd="0" destOrd="0" presId="urn:microsoft.com/office/officeart/2005/8/layout/orgChart1"/>
    <dgm:cxn modelId="{4E08A52B-81FD-4E08-81A5-63F05297F3DF}" type="presParOf" srcId="{B584DFFA-25FA-4A5B-AD55-5BF07CBCF059}" destId="{C24D0D05-3ADB-401E-B27B-ED83C506B6C8}" srcOrd="1" destOrd="0" presId="urn:microsoft.com/office/officeart/2005/8/layout/orgChart1"/>
    <dgm:cxn modelId="{EDE66F4B-D9D0-43B9-BA21-820075DFA802}" type="presParOf" srcId="{44460A7B-32D4-4E95-9F0A-760CD8E860EB}" destId="{769C1A44-819F-4DF5-9375-362848EDD9CE}" srcOrd="1" destOrd="0" presId="urn:microsoft.com/office/officeart/2005/8/layout/orgChart1"/>
    <dgm:cxn modelId="{CEAD24AB-EE56-4A6F-A959-B1F8415AE9A0}" type="presParOf" srcId="{44460A7B-32D4-4E95-9F0A-760CD8E860EB}" destId="{1B0F13E3-596B-4CE0-9792-A59511FB81F6}" srcOrd="2" destOrd="0" presId="urn:microsoft.com/office/officeart/2005/8/layout/orgChart1"/>
    <dgm:cxn modelId="{3105A310-8C2A-409D-9B83-E7BA42C2E676}" type="presParOf" srcId="{CC3EB069-09F7-4E5D-9761-505B3E9AD8C8}" destId="{5478FB62-D2B7-4B8A-B7D8-D08A64C9789E}" srcOrd="6" destOrd="0" presId="urn:microsoft.com/office/officeart/2005/8/layout/orgChart1"/>
    <dgm:cxn modelId="{89C3916D-A506-46C3-96F3-B76B72BCC971}" type="presParOf" srcId="{CC3EB069-09F7-4E5D-9761-505B3E9AD8C8}" destId="{A4B815B8-EF7D-4EFE-8283-BCC861974F87}" srcOrd="7" destOrd="0" presId="urn:microsoft.com/office/officeart/2005/8/layout/orgChart1"/>
    <dgm:cxn modelId="{1A03D1D1-BB23-40CE-A60D-0E1A5A0DA118}" type="presParOf" srcId="{A4B815B8-EF7D-4EFE-8283-BCC861974F87}" destId="{B49F5B00-37C5-4E41-9C1B-E498D26EF3B3}" srcOrd="0" destOrd="0" presId="urn:microsoft.com/office/officeart/2005/8/layout/orgChart1"/>
    <dgm:cxn modelId="{AA66EFF6-E729-4854-A932-79BC33CAB474}" type="presParOf" srcId="{B49F5B00-37C5-4E41-9C1B-E498D26EF3B3}" destId="{38AC2304-0EE3-4D19-A288-369CB1E29811}" srcOrd="0" destOrd="0" presId="urn:microsoft.com/office/officeart/2005/8/layout/orgChart1"/>
    <dgm:cxn modelId="{BFE9F281-C592-47A6-8F25-450A9877475F}" type="presParOf" srcId="{B49F5B00-37C5-4E41-9C1B-E498D26EF3B3}" destId="{BA05DF13-7BB4-4B4A-8A24-F387D7A7705D}" srcOrd="1" destOrd="0" presId="urn:microsoft.com/office/officeart/2005/8/layout/orgChart1"/>
    <dgm:cxn modelId="{C2CD371B-E4A6-43C8-A9E3-FBC700318A9A}" type="presParOf" srcId="{A4B815B8-EF7D-4EFE-8283-BCC861974F87}" destId="{4783A521-A82F-4252-97B4-D26029A4FF5F}" srcOrd="1" destOrd="0" presId="urn:microsoft.com/office/officeart/2005/8/layout/orgChart1"/>
    <dgm:cxn modelId="{41C6DBDB-29E5-4308-9C66-2624B63C6312}" type="presParOf" srcId="{A4B815B8-EF7D-4EFE-8283-BCC861974F87}" destId="{722F24A3-7906-496C-93D1-2B84D2B16DBB}" srcOrd="2" destOrd="0" presId="urn:microsoft.com/office/officeart/2005/8/layout/orgChart1"/>
    <dgm:cxn modelId="{D466460C-BBEA-48E1-9296-0C185947272D}" type="presParOf" srcId="{CC3EB069-09F7-4E5D-9761-505B3E9AD8C8}" destId="{406B5BBA-385B-4DBD-B2FF-877D71B4971E}" srcOrd="8" destOrd="0" presId="urn:microsoft.com/office/officeart/2005/8/layout/orgChart1"/>
    <dgm:cxn modelId="{1150C9D2-C9B0-413A-95ED-D714B4C7E4DF}" type="presParOf" srcId="{CC3EB069-09F7-4E5D-9761-505B3E9AD8C8}" destId="{EAE5900C-B461-4F9C-AB76-942731D98FEC}" srcOrd="9" destOrd="0" presId="urn:microsoft.com/office/officeart/2005/8/layout/orgChart1"/>
    <dgm:cxn modelId="{5276E202-07E0-4891-B486-B38D47DC7C6A}" type="presParOf" srcId="{EAE5900C-B461-4F9C-AB76-942731D98FEC}" destId="{FD4B417C-EE03-4622-8DF5-E531F102ED54}" srcOrd="0" destOrd="0" presId="urn:microsoft.com/office/officeart/2005/8/layout/orgChart1"/>
    <dgm:cxn modelId="{3A3BE835-0CCF-4D07-AA4F-7E186806F97F}" type="presParOf" srcId="{FD4B417C-EE03-4622-8DF5-E531F102ED54}" destId="{9B2DF45F-6D8C-4116-B7AB-14BB50CE4A49}" srcOrd="0" destOrd="0" presId="urn:microsoft.com/office/officeart/2005/8/layout/orgChart1"/>
    <dgm:cxn modelId="{5BB08833-E314-42F8-BFD6-710CA09C5A9C}" type="presParOf" srcId="{FD4B417C-EE03-4622-8DF5-E531F102ED54}" destId="{1616B737-09AB-4974-ABEC-11043658EE5B}" srcOrd="1" destOrd="0" presId="urn:microsoft.com/office/officeart/2005/8/layout/orgChart1"/>
    <dgm:cxn modelId="{23F6E3C1-E9AB-4530-B220-0BDA208D3E99}" type="presParOf" srcId="{EAE5900C-B461-4F9C-AB76-942731D98FEC}" destId="{D01759BE-B396-41AB-B736-2B08AEEFDE65}" srcOrd="1" destOrd="0" presId="urn:microsoft.com/office/officeart/2005/8/layout/orgChart1"/>
    <dgm:cxn modelId="{D4637BD5-B855-4F87-A055-626AB5F610CC}" type="presParOf" srcId="{EAE5900C-B461-4F9C-AB76-942731D98FEC}" destId="{E3C3F9DE-24E8-448C-8A97-5B5B8318A0F9}" srcOrd="2" destOrd="0" presId="urn:microsoft.com/office/officeart/2005/8/layout/orgChart1"/>
    <dgm:cxn modelId="{E89C902D-E933-4F32-9670-E6D4C7112E2F}" type="presParOf" srcId="{7910C6E1-577E-4200-A7DE-9B6892ACAF19}" destId="{DE3A9819-2F53-47E6-96D9-5A6F733D49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B5BBA-385B-4DBD-B2FF-877D71B4971E}">
      <dsp:nvSpPr>
        <dsp:cNvPr id="0" name=""/>
        <dsp:cNvSpPr/>
      </dsp:nvSpPr>
      <dsp:spPr>
        <a:xfrm>
          <a:off x="4233498" y="1016022"/>
          <a:ext cx="3507984" cy="304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05"/>
              </a:lnTo>
              <a:lnTo>
                <a:pt x="3507984" y="152205"/>
              </a:lnTo>
              <a:lnTo>
                <a:pt x="3507984" y="304411"/>
              </a:lnTo>
            </a:path>
          </a:pathLst>
        </a:custGeom>
        <a:noFill/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78FB62-D2B7-4B8A-B7D8-D08A64C9789E}">
      <dsp:nvSpPr>
        <dsp:cNvPr id="0" name=""/>
        <dsp:cNvSpPr/>
      </dsp:nvSpPr>
      <dsp:spPr>
        <a:xfrm>
          <a:off x="4233498" y="1016022"/>
          <a:ext cx="1753992" cy="304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05"/>
              </a:lnTo>
              <a:lnTo>
                <a:pt x="1753992" y="152205"/>
              </a:lnTo>
              <a:lnTo>
                <a:pt x="1753992" y="304411"/>
              </a:lnTo>
            </a:path>
          </a:pathLst>
        </a:custGeom>
        <a:noFill/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24D5E-6342-4788-96B7-7EA5E300C795}">
      <dsp:nvSpPr>
        <dsp:cNvPr id="0" name=""/>
        <dsp:cNvSpPr/>
      </dsp:nvSpPr>
      <dsp:spPr>
        <a:xfrm>
          <a:off x="4187778" y="1016022"/>
          <a:ext cx="91440" cy="304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411"/>
              </a:lnTo>
            </a:path>
          </a:pathLst>
        </a:custGeom>
        <a:noFill/>
        <a:ln w="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D37D1C-E320-4D75-8982-55C8C4F3CED4}">
      <dsp:nvSpPr>
        <dsp:cNvPr id="0" name=""/>
        <dsp:cNvSpPr/>
      </dsp:nvSpPr>
      <dsp:spPr>
        <a:xfrm>
          <a:off x="2479506" y="1016022"/>
          <a:ext cx="1753992" cy="304411"/>
        </a:xfrm>
        <a:custGeom>
          <a:avLst/>
          <a:gdLst/>
          <a:ahLst/>
          <a:cxnLst/>
          <a:rect l="0" t="0" r="0" b="0"/>
          <a:pathLst>
            <a:path>
              <a:moveTo>
                <a:pt x="1753992" y="0"/>
              </a:moveTo>
              <a:lnTo>
                <a:pt x="1753992" y="152205"/>
              </a:lnTo>
              <a:lnTo>
                <a:pt x="0" y="152205"/>
              </a:lnTo>
              <a:lnTo>
                <a:pt x="0" y="304411"/>
              </a:lnTo>
            </a:path>
          </a:pathLst>
        </a:custGeom>
        <a:noFill/>
        <a:ln w="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0DB471-1FE4-436C-9B13-5C3F2AADB4CA}">
      <dsp:nvSpPr>
        <dsp:cNvPr id="0" name=""/>
        <dsp:cNvSpPr/>
      </dsp:nvSpPr>
      <dsp:spPr>
        <a:xfrm>
          <a:off x="725513" y="1016022"/>
          <a:ext cx="3507984" cy="304411"/>
        </a:xfrm>
        <a:custGeom>
          <a:avLst/>
          <a:gdLst/>
          <a:ahLst/>
          <a:cxnLst/>
          <a:rect l="0" t="0" r="0" b="0"/>
          <a:pathLst>
            <a:path>
              <a:moveTo>
                <a:pt x="3507984" y="0"/>
              </a:moveTo>
              <a:lnTo>
                <a:pt x="3507984" y="152205"/>
              </a:lnTo>
              <a:lnTo>
                <a:pt x="0" y="152205"/>
              </a:lnTo>
              <a:lnTo>
                <a:pt x="0" y="304411"/>
              </a:lnTo>
            </a:path>
          </a:pathLst>
        </a:custGeom>
        <a:noFill/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D104F-5173-4441-91F5-1F9EB0B7E274}">
      <dsp:nvSpPr>
        <dsp:cNvPr id="0" name=""/>
        <dsp:cNvSpPr/>
      </dsp:nvSpPr>
      <dsp:spPr>
        <a:xfrm>
          <a:off x="3508708" y="291231"/>
          <a:ext cx="1449580" cy="72479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Modernización Ley de Compras*</a:t>
          </a:r>
        </a:p>
      </dsp:txBody>
      <dsp:txXfrm>
        <a:off x="3544089" y="326612"/>
        <a:ext cx="1378818" cy="654028"/>
      </dsp:txXfrm>
    </dsp:sp>
    <dsp:sp modelId="{82EC846E-7CB6-41CE-880D-3AFD66A421D4}">
      <dsp:nvSpPr>
        <dsp:cNvPr id="0" name=""/>
        <dsp:cNvSpPr/>
      </dsp:nvSpPr>
      <dsp:spPr>
        <a:xfrm>
          <a:off x="723" y="1320433"/>
          <a:ext cx="1449580" cy="72479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Innovación y </a:t>
          </a:r>
          <a:r>
            <a:rPr lang="es-CL" sz="12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sustentabilidad</a:t>
          </a:r>
        </a:p>
      </dsp:txBody>
      <dsp:txXfrm>
        <a:off x="36104" y="1355814"/>
        <a:ext cx="1378818" cy="654028"/>
      </dsp:txXfrm>
    </dsp:sp>
    <dsp:sp modelId="{DE479F49-B5E3-4317-A035-BC405EEB70E0}">
      <dsp:nvSpPr>
        <dsp:cNvPr id="0" name=""/>
        <dsp:cNvSpPr/>
      </dsp:nvSpPr>
      <dsp:spPr>
        <a:xfrm>
          <a:off x="1754715" y="1320433"/>
          <a:ext cx="1449580" cy="72479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Impulso a la participación de Mipymes</a:t>
          </a:r>
        </a:p>
      </dsp:txBody>
      <dsp:txXfrm>
        <a:off x="1790096" y="1355814"/>
        <a:ext cx="1378818" cy="654028"/>
      </dsp:txXfrm>
    </dsp:sp>
    <dsp:sp modelId="{EA6B1400-9BE5-444A-90C1-6D8977234F2A}">
      <dsp:nvSpPr>
        <dsp:cNvPr id="0" name=""/>
        <dsp:cNvSpPr/>
      </dsp:nvSpPr>
      <dsp:spPr>
        <a:xfrm>
          <a:off x="3508708" y="1320433"/>
          <a:ext cx="1449580" cy="7247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Eficiente uso de los recursos públicos</a:t>
          </a:r>
        </a:p>
      </dsp:txBody>
      <dsp:txXfrm>
        <a:off x="3544089" y="1355814"/>
        <a:ext cx="1378818" cy="654028"/>
      </dsp:txXfrm>
    </dsp:sp>
    <dsp:sp modelId="{38AC2304-0EE3-4D19-A288-369CB1E29811}">
      <dsp:nvSpPr>
        <dsp:cNvPr id="0" name=""/>
        <dsp:cNvSpPr/>
      </dsp:nvSpPr>
      <dsp:spPr>
        <a:xfrm>
          <a:off x="5262700" y="1320433"/>
          <a:ext cx="1449580" cy="7247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Mayor probidad y transparencia</a:t>
          </a:r>
        </a:p>
      </dsp:txBody>
      <dsp:txXfrm>
        <a:off x="5298081" y="1355814"/>
        <a:ext cx="1378818" cy="654028"/>
      </dsp:txXfrm>
    </dsp:sp>
    <dsp:sp modelId="{9B2DF45F-6D8C-4116-B7AB-14BB50CE4A49}">
      <dsp:nvSpPr>
        <dsp:cNvPr id="0" name=""/>
        <dsp:cNvSpPr/>
      </dsp:nvSpPr>
      <dsp:spPr>
        <a:xfrm>
          <a:off x="7016693" y="1320433"/>
          <a:ext cx="1449580" cy="7247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Fortalecimiento del TCP</a:t>
          </a:r>
        </a:p>
      </dsp:txBody>
      <dsp:txXfrm>
        <a:off x="7052074" y="1355814"/>
        <a:ext cx="1378818" cy="654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ort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DCC29-206D-BD31-5316-D94489B82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0916" y="1861339"/>
            <a:ext cx="8539274" cy="2387600"/>
          </a:xfrm>
        </p:spPr>
        <p:txBody>
          <a:bodyPr anchor="ctr" anchorCtr="0">
            <a:normAutofit/>
          </a:bodyPr>
          <a:lstStyle>
            <a:lvl1pPr algn="l">
              <a:defRPr sz="52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402FEB-DD5C-F0D7-FED5-BDCACCFC9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0916" y="4342314"/>
            <a:ext cx="8172690" cy="632864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5667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ortadill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CA19D-21D9-1257-4558-13EFCBC7D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770" y="1918133"/>
            <a:ext cx="7918882" cy="2111049"/>
          </a:xfrm>
        </p:spPr>
        <p:txBody>
          <a:bodyPr anchor="ctr" anchorCtr="0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E8BFAB-1D36-3F83-7678-B8829AABD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1770" y="4131937"/>
            <a:ext cx="8435717" cy="444410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4999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terio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7B19B-E6B9-E845-64F7-07768973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628844"/>
            <a:ext cx="7320281" cy="996536"/>
          </a:xfrm>
        </p:spPr>
        <p:txBody>
          <a:bodyPr anchor="t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13" name="Marcador de texto 3">
            <a:extLst>
              <a:ext uri="{FF2B5EF4-FFF2-40B4-BE49-F238E27FC236}">
                <a16:creationId xmlns:a16="http://schemas.microsoft.com/office/drawing/2014/main" id="{80900B63-CC9B-1E0C-0609-692C45359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9285" y="1691056"/>
            <a:ext cx="8632245" cy="299448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0463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FAC9DE-4260-7A82-F8F6-81E64BC9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dirty="0"/>
              <a:t>Haz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CD3342-C19F-3821-23CD-8E4007A65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dirty="0"/>
              <a:t>Haga clic para modificar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s-CL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13ACBB-CD6A-CB5C-46A9-9A25DC349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AB5A9-4CA7-4C4C-A9F3-8C983CD6A3EE}" type="datetimeFigureOut">
              <a:rPr lang="es-CL" smtClean="0"/>
              <a:t>05-09-2023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0BA2EC-638D-6A1C-83F0-B71B4DCE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8CAB05-D0EB-8146-2A03-0CDB5F5C1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732B-5718-7D4A-8FC6-B973518743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466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30D46-F61A-AEBF-28EF-0EFEAFC33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0916" y="1861339"/>
            <a:ext cx="9415244" cy="2387600"/>
          </a:xfrm>
        </p:spPr>
        <p:txBody>
          <a:bodyPr>
            <a:normAutofit/>
          </a:bodyPr>
          <a:lstStyle/>
          <a:p>
            <a:r>
              <a:rPr lang="es-ES_tradnl" sz="5400" b="1" dirty="0"/>
              <a:t>Compras públicas sostenibles</a:t>
            </a:r>
            <a:br>
              <a:rPr lang="es-ES_tradnl" sz="5400" b="1" dirty="0"/>
            </a:br>
            <a:r>
              <a:rPr lang="es-ES_tradnl" sz="4400" b="0" dirty="0"/>
              <a:t>Desafíos de la Economía Circular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834F71-7876-2555-B1D6-9E3E3217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9903" y="4467624"/>
            <a:ext cx="8172690" cy="632864"/>
          </a:xfrm>
        </p:spPr>
        <p:txBody>
          <a:bodyPr/>
          <a:lstStyle/>
          <a:p>
            <a:r>
              <a:rPr lang="es-MX" dirty="0"/>
              <a:t>Bruno Pérez | Agosto 2023</a:t>
            </a:r>
          </a:p>
        </p:txBody>
      </p:sp>
    </p:spTree>
    <p:extLst>
      <p:ext uri="{BB962C8B-B14F-4D97-AF65-F5344CB8AC3E}">
        <p14:creationId xmlns:p14="http://schemas.microsoft.com/office/powerpoint/2010/main" val="339170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8707388" cy="661801"/>
          </a:xfrm>
        </p:spPr>
        <p:txBody>
          <a:bodyPr/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Situación actual</a:t>
            </a:r>
            <a:endParaRPr lang="es-CL" sz="3600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8B81EF92-7AEC-BA1C-26D0-98E60F6EC8A4}"/>
              </a:ext>
            </a:extLst>
          </p:cNvPr>
          <p:cNvSpPr txBox="1"/>
          <p:nvPr/>
        </p:nvSpPr>
        <p:spPr>
          <a:xfrm>
            <a:off x="1508760" y="2206397"/>
            <a:ext cx="9332888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s-E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Compra Pública Sustentable </a:t>
            </a:r>
            <a:r>
              <a:rPr lang="es-E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refiere a los procesos de contratación pública de bienes muebles y servicios regidos por </a:t>
            </a:r>
            <a:r>
              <a:rPr lang="es-E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Ia</a:t>
            </a:r>
            <a:r>
              <a:rPr lang="es-E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Ley N°19.886 y su reglamento, en los que se busca un </a:t>
            </a:r>
            <a:r>
              <a:rPr lang="es-E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adecuado equilibrio entre los aspectos sociales, económicos y ambientales </a:t>
            </a:r>
            <a:r>
              <a:rPr lang="es-E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las contrataciones que realicen las instituciones del Estado. </a:t>
            </a:r>
          </a:p>
          <a:p>
            <a:pPr algn="r"/>
            <a:endParaRPr lang="es-E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endParaRPr lang="es-E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(Directiva N°13, ChileCompra)</a:t>
            </a:r>
            <a:endParaRPr lang="es-C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0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8707388" cy="661801"/>
          </a:xfrm>
        </p:spPr>
        <p:txBody>
          <a:bodyPr/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Situación actual</a:t>
            </a:r>
            <a:endParaRPr lang="es-CL" sz="3600" dirty="0"/>
          </a:p>
        </p:txBody>
      </p:sp>
      <p:sp>
        <p:nvSpPr>
          <p:cNvPr id="3" name="Bocadillo: rectángulo con esquinas redondeadas 4">
            <a:extLst>
              <a:ext uri="{FF2B5EF4-FFF2-40B4-BE49-F238E27FC236}">
                <a16:creationId xmlns:a16="http://schemas.microsoft.com/office/drawing/2014/main" id="{0E90070D-4541-7AE4-34BC-071253FDD8EE}"/>
              </a:ext>
            </a:extLst>
          </p:cNvPr>
          <p:cNvSpPr/>
          <p:nvPr/>
        </p:nvSpPr>
        <p:spPr>
          <a:xfrm>
            <a:off x="6185000" y="3584244"/>
            <a:ext cx="5209441" cy="2880359"/>
          </a:xfrm>
          <a:prstGeom prst="wedgeRoundRectCallout">
            <a:avLst>
              <a:gd name="adj1" fmla="val -55600"/>
              <a:gd name="adj2" fmla="val 28297"/>
              <a:gd name="adj3" fmla="val 16667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 44">
            <a:extLst>
              <a:ext uri="{FF2B5EF4-FFF2-40B4-BE49-F238E27FC236}">
                <a16:creationId xmlns:a16="http://schemas.microsoft.com/office/drawing/2014/main" id="{49E529A2-59C7-56DA-418A-57D09654E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178" y="5573886"/>
            <a:ext cx="2204355" cy="3745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600" b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Directivas</a:t>
            </a:r>
            <a:endParaRPr kumimoji="0" lang="es-CL" altLang="es-ES_tradnl" sz="1600" b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5B3B51-5BCC-9858-DE6F-6A0C9B24085C}"/>
              </a:ext>
            </a:extLst>
          </p:cNvPr>
          <p:cNvSpPr txBox="1"/>
          <p:nvPr/>
        </p:nvSpPr>
        <p:spPr>
          <a:xfrm>
            <a:off x="6430849" y="3685595"/>
            <a:ext cx="496359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N°13: Compras Sustentables (S, E, MA)</a:t>
            </a:r>
          </a:p>
          <a:p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Ámbito Social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N°20: Compras públicas con perspectiva de género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N°17: Promoción de igualdad de oportunidades</a:t>
            </a:r>
          </a:p>
          <a:p>
            <a:endParaRPr lang="es-C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Ámbito Económico: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N°43: Promoción de MiPymes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N°12: Implementación de medidas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proempleo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C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Ámbito Medioambiental: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N°25: Criterios Ambientales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N°9: Eficiencia Energética</a:t>
            </a:r>
          </a:p>
        </p:txBody>
      </p:sp>
      <p:sp>
        <p:nvSpPr>
          <p:cNvPr id="6" name="Rectángulo 44">
            <a:extLst>
              <a:ext uri="{FF2B5EF4-FFF2-40B4-BE49-F238E27FC236}">
                <a16:creationId xmlns:a16="http://schemas.microsoft.com/office/drawing/2014/main" id="{6FBA7464-CFDE-D33A-9706-1B3059FEA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59" y="1383499"/>
            <a:ext cx="2204357" cy="64698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6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Ley de Compras (Ley 19.886)</a:t>
            </a:r>
            <a:endParaRPr kumimoji="0" lang="es-CL" altLang="es-ES_tradnl" sz="16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" name="Rectángulo 44">
            <a:extLst>
              <a:ext uri="{FF2B5EF4-FFF2-40B4-BE49-F238E27FC236}">
                <a16:creationId xmlns:a16="http://schemas.microsoft.com/office/drawing/2014/main" id="{17A27DA1-2084-01B7-2916-DE02FAF84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60" y="2199367"/>
            <a:ext cx="2204356" cy="9738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6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Reglamento de Compras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6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(DS 250)</a:t>
            </a:r>
            <a:endParaRPr kumimoji="0" lang="es-CL" altLang="es-ES_tradnl" sz="16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" name="Rectángulo 44">
            <a:extLst>
              <a:ext uri="{FF2B5EF4-FFF2-40B4-BE49-F238E27FC236}">
                <a16:creationId xmlns:a16="http://schemas.microsoft.com/office/drawing/2014/main" id="{2ABCCE28-046B-7D60-8139-81CE219F0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179" y="1643530"/>
            <a:ext cx="1745504" cy="57888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40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Valor por dinero (Art. 6)</a:t>
            </a:r>
            <a:endParaRPr kumimoji="0" lang="es-CL" altLang="es-ES_tradnl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" name="Rectángulo 44">
            <a:extLst>
              <a:ext uri="{FF2B5EF4-FFF2-40B4-BE49-F238E27FC236}">
                <a16:creationId xmlns:a16="http://schemas.microsoft.com/office/drawing/2014/main" id="{34336311-9FB9-C1E1-7841-442D609B1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3069" y="1641960"/>
            <a:ext cx="3156388" cy="57888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altLang="es-ES_tradnl" sz="140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Mayor puntaje mejores condiciones laborales (Art. 6)</a:t>
            </a:r>
          </a:p>
        </p:txBody>
      </p:sp>
      <p:sp>
        <p:nvSpPr>
          <p:cNvPr id="10" name="Rectángulo 44">
            <a:extLst>
              <a:ext uri="{FF2B5EF4-FFF2-40B4-BE49-F238E27FC236}">
                <a16:creationId xmlns:a16="http://schemas.microsoft.com/office/drawing/2014/main" id="{79750941-7A1D-8BC8-CC73-FA2AE23E1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177" y="2359330"/>
            <a:ext cx="5061279" cy="57888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40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Criterios y ponderaciones para materias de alto impacto social (Art. </a:t>
            </a:r>
            <a:r>
              <a:rPr lang="es-ES_tradnl" altLang="es-ES_tradnl" sz="1400" dirty="0">
                <a:solidFill>
                  <a:sysClr val="windowText" lastClr="000000"/>
                </a:solidFill>
                <a:latin typeface="Verdana" panose="020B0604030504040204" pitchFamily="34" charset="0"/>
              </a:rPr>
              <a:t>23)</a:t>
            </a:r>
            <a:endParaRPr kumimoji="0" lang="es-CL" altLang="es-ES_tradnl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" name="Rectángulo 44">
            <a:extLst>
              <a:ext uri="{FF2B5EF4-FFF2-40B4-BE49-F238E27FC236}">
                <a16:creationId xmlns:a16="http://schemas.microsoft.com/office/drawing/2014/main" id="{6357DA46-66CD-99C1-ABF1-3EFCEACE8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181" y="4007802"/>
            <a:ext cx="2204355" cy="3745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600" b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Convenio Marco</a:t>
            </a:r>
            <a:endParaRPr kumimoji="0" lang="es-CL" altLang="es-ES_tradnl" sz="1600" b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" name="Rectángulo 44">
            <a:extLst>
              <a:ext uri="{FF2B5EF4-FFF2-40B4-BE49-F238E27FC236}">
                <a16:creationId xmlns:a16="http://schemas.microsoft.com/office/drawing/2014/main" id="{ED3A8865-1B75-1B6B-B7C0-A5EB2D90C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180" y="4529830"/>
            <a:ext cx="2204355" cy="3745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600" b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Compra Ágil</a:t>
            </a:r>
            <a:endParaRPr kumimoji="0" lang="es-CL" altLang="es-ES_tradnl" sz="1600" b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" name="Rectángulo 44">
            <a:extLst>
              <a:ext uri="{FF2B5EF4-FFF2-40B4-BE49-F238E27FC236}">
                <a16:creationId xmlns:a16="http://schemas.microsoft.com/office/drawing/2014/main" id="{B9050271-D3BC-3078-F1F4-05DE583FC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179" y="5051858"/>
            <a:ext cx="2204355" cy="3745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altLang="es-ES_tradnl" sz="1600" b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Capacitación</a:t>
            </a:r>
            <a:endParaRPr kumimoji="0" lang="es-CL" altLang="es-ES_tradnl" sz="1600" b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56E4E2D3-C5E6-43F0-F263-13093A1B17DF}"/>
              </a:ext>
            </a:extLst>
          </p:cNvPr>
          <p:cNvSpPr/>
          <p:nvPr/>
        </p:nvSpPr>
        <p:spPr>
          <a:xfrm>
            <a:off x="3037648" y="1209685"/>
            <a:ext cx="298063" cy="2123657"/>
          </a:xfrm>
          <a:prstGeom prst="rightBrace">
            <a:avLst>
              <a:gd name="adj1" fmla="val 56757"/>
              <a:gd name="adj2" fmla="val 4979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46DB827D-AB4F-CDFC-D9C3-49B9433287F0}"/>
              </a:ext>
            </a:extLst>
          </p:cNvPr>
          <p:cNvSpPr/>
          <p:nvPr/>
        </p:nvSpPr>
        <p:spPr>
          <a:xfrm>
            <a:off x="3033031" y="3584244"/>
            <a:ext cx="302680" cy="3002222"/>
          </a:xfrm>
          <a:prstGeom prst="rightBrace">
            <a:avLst>
              <a:gd name="adj1" fmla="val 56757"/>
              <a:gd name="adj2" fmla="val 4979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A4BBD55-F523-E752-63D2-633912255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559" y="4717114"/>
            <a:ext cx="1800648" cy="47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7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445781"/>
            <a:ext cx="8707388" cy="661801"/>
          </a:xfrm>
        </p:spPr>
        <p:txBody>
          <a:bodyPr/>
          <a:lstStyle/>
          <a:p>
            <a:r>
              <a:rPr lang="es-ES_tradnl" sz="3200" b="1" dirty="0"/>
              <a:t>Aplicación de la Compra</a:t>
            </a:r>
            <a:br>
              <a:rPr lang="es-ES_tradnl" sz="3200" b="1" dirty="0"/>
            </a:br>
            <a:r>
              <a:rPr lang="es-ES_tradnl" sz="3200" b="1" dirty="0"/>
              <a:t>Pública Sustentable</a:t>
            </a:r>
            <a:endParaRPr lang="es-CL" sz="360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68537A58-6B42-9C17-613B-93E75C1D1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993" y="1639130"/>
            <a:ext cx="7220198" cy="227845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E83155B4-AF80-27C4-67AC-EC4AB27A3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993" y="4162514"/>
            <a:ext cx="5918325" cy="242411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AF19963C-2FB8-85AA-B2A1-7F0BE1D747BA}"/>
              </a:ext>
            </a:extLst>
          </p:cNvPr>
          <p:cNvSpPr txBox="1"/>
          <p:nvPr/>
        </p:nvSpPr>
        <p:spPr>
          <a:xfrm>
            <a:off x="797559" y="5213751"/>
            <a:ext cx="351318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Chile obtiene buenos resultados en Apoyo práctico y Existencia de un sistema de seguimiento de las CPS, puntuando por encima de la mediana regional (PNUMA)</a:t>
            </a:r>
            <a:endParaRPr lang="es-C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0E199EB-9401-7529-62FF-C6BB40B65B24}"/>
              </a:ext>
            </a:extLst>
          </p:cNvPr>
          <p:cNvSpPr txBox="1"/>
          <p:nvPr/>
        </p:nvSpPr>
        <p:spPr>
          <a:xfrm>
            <a:off x="797559" y="2506206"/>
            <a:ext cx="35131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Medición del Indicador ODS 12.7.1 (Grado de implementación de Políticas y Plan de acción de compras públicas sustentables), Programa de las Naciones Unidas para el Medio Ambiente (PNUMA)</a:t>
            </a:r>
          </a:p>
        </p:txBody>
      </p:sp>
    </p:spTree>
    <p:extLst>
      <p:ext uri="{BB962C8B-B14F-4D97-AF65-F5344CB8AC3E}">
        <p14:creationId xmlns:p14="http://schemas.microsoft.com/office/powerpoint/2010/main" val="4228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27328F3E-527F-C56E-4F23-D5721167B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8707388" cy="661801"/>
          </a:xfrm>
        </p:spPr>
        <p:txBody>
          <a:bodyPr/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Desafíos</a:t>
            </a:r>
            <a:endParaRPr lang="es-CL" sz="3600" dirty="0"/>
          </a:p>
        </p:txBody>
      </p:sp>
      <p:pic>
        <p:nvPicPr>
          <p:cNvPr id="12" name="Picture 30" descr="Qué son la transición justa y los empleos verdes?">
            <a:extLst>
              <a:ext uri="{FF2B5EF4-FFF2-40B4-BE49-F238E27FC236}">
                <a16:creationId xmlns:a16="http://schemas.microsoft.com/office/drawing/2014/main" id="{0F5495EC-220A-3491-31E0-7579F6821A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975" b="-1766"/>
          <a:stretch/>
        </p:blipFill>
        <p:spPr bwMode="auto">
          <a:xfrm>
            <a:off x="3420338" y="2079462"/>
            <a:ext cx="1551829" cy="66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5257B4ED-0BBD-0426-BC1E-FC11A86D40ED}"/>
              </a:ext>
            </a:extLst>
          </p:cNvPr>
          <p:cNvSpPr txBox="1"/>
          <p:nvPr/>
        </p:nvSpPr>
        <p:spPr>
          <a:xfrm>
            <a:off x="769865" y="3383228"/>
            <a:ext cx="4337638" cy="1532334"/>
          </a:xfrm>
          <a:prstGeom prst="wedgeRoundRectCallout">
            <a:avLst>
              <a:gd name="adj1" fmla="val -21681"/>
              <a:gd name="adj2" fmla="val -67975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Objetivo 12: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Garantizar modalidades de consumo y producción sostenibles</a:t>
            </a:r>
          </a:p>
          <a:p>
            <a:pPr marL="273050" indent="-179388">
              <a:buFont typeface="Arial" panose="020B0604020202020204" pitchFamily="34" charset="0"/>
              <a:buChar char="•"/>
            </a:pP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 12.7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Promover prácticas de adquisición pública que sean sostenibles, de conformidad con las políticas y prioridades nacionales</a:t>
            </a:r>
            <a:endParaRPr lang="es-C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Picture 10" descr="Qué es la Agenda 2030 y cómo participa España? | Blog eCityclic">
            <a:extLst>
              <a:ext uri="{FF2B5EF4-FFF2-40B4-BE49-F238E27FC236}">
                <a16:creationId xmlns:a16="http://schemas.microsoft.com/office/drawing/2014/main" id="{0DA3B7CC-3E8A-9C64-3991-5A354F244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42" y="1611538"/>
            <a:ext cx="2188055" cy="159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4173C717-574E-64DA-6957-143AD0E39E49}"/>
              </a:ext>
            </a:extLst>
          </p:cNvPr>
          <p:cNvSpPr txBox="1"/>
          <p:nvPr/>
        </p:nvSpPr>
        <p:spPr>
          <a:xfrm>
            <a:off x="5436524" y="3383228"/>
            <a:ext cx="63010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Contexto Nacional:</a:t>
            </a:r>
          </a:p>
          <a:p>
            <a:endParaRPr lang="es-CL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Ley Marco de Cambio Climático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Hoja de Ruta para un Chile Circular al 2040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Programas Ministeriales (M. Economía, M. Hacienda, M. Desarrollo Social, M. Medio Ambiente, M. Agricultura, M. Energía, </a:t>
            </a:r>
            <a:r>
              <a:rPr lang="es-CL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Ley Responsabilidad Extendida del Productor (REP)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 Consumo y Producción Sustentable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 otras…</a:t>
            </a:r>
          </a:p>
          <a:p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3927720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27328F3E-527F-C56E-4F23-D5721167B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8707388" cy="661801"/>
          </a:xfrm>
        </p:spPr>
        <p:txBody>
          <a:bodyPr/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Desafíos</a:t>
            </a:r>
            <a:endParaRPr lang="es-CL" sz="3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102D50A-155D-05AC-6E77-746EBDDB7C4A}"/>
              </a:ext>
            </a:extLst>
          </p:cNvPr>
          <p:cNvSpPr txBox="1"/>
          <p:nvPr/>
        </p:nvSpPr>
        <p:spPr>
          <a:xfrm>
            <a:off x="797559" y="3932132"/>
            <a:ext cx="6799810" cy="1995249"/>
          </a:xfrm>
          <a:prstGeom prst="roundRect">
            <a:avLst>
              <a:gd name="adj" fmla="val 5476"/>
            </a:avLst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Rol de ChileCompra: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Impulsar la participación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 </a:t>
            </a:r>
            <a:r>
              <a:rPr kumimoji="0" lang="es-E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de Mipymes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Fomentar la innovación y sustentabilidad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Participar en Comité de innovación y sustentabilidad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Proponer políticas públicas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Disponer instrucciones obligatorias</a:t>
            </a:r>
            <a:endParaRPr kumimoji="0" lang="es-E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Articular la Ley de Economía Circular para la adquisición de bienes y servicios 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Implementar el Catálogo Electrónico de Economía Circular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Participación en Programas y Comités Interministeriales</a:t>
            </a:r>
            <a:endParaRPr kumimoji="0" lang="es-E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98ABACE-E329-E98B-580D-AE57BF05293C}"/>
              </a:ext>
            </a:extLst>
          </p:cNvPr>
          <p:cNvSpPr txBox="1"/>
          <p:nvPr/>
        </p:nvSpPr>
        <p:spPr>
          <a:xfrm>
            <a:off x="822361" y="1085098"/>
            <a:ext cx="5856165" cy="380048"/>
          </a:xfrm>
          <a:prstGeom prst="roundRect">
            <a:avLst>
              <a:gd name="adj" fmla="val 5476"/>
            </a:avLst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Implementación: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ADDD5EF-D9AB-21DA-4BF4-FC8356BDF3C5}"/>
              </a:ext>
            </a:extLst>
          </p:cNvPr>
          <p:cNvSpPr txBox="1"/>
          <p:nvPr/>
        </p:nvSpPr>
        <p:spPr>
          <a:xfrm>
            <a:off x="3092335" y="6179057"/>
            <a:ext cx="358619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9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* Proyecto de ley en trámite</a:t>
            </a:r>
            <a:endParaRPr lang="es-CL" sz="9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0" name="Diagrama 19">
            <a:extLst>
              <a:ext uri="{FF2B5EF4-FFF2-40B4-BE49-F238E27FC236}">
                <a16:creationId xmlns:a16="http://schemas.microsoft.com/office/drawing/2014/main" id="{4DC575D5-4FC9-AD36-1373-DFBE972DDF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7236905"/>
              </p:ext>
            </p:extLst>
          </p:nvPr>
        </p:nvGraphicFramePr>
        <p:xfrm>
          <a:off x="1862501" y="1381695"/>
          <a:ext cx="8466997" cy="2336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2706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30D46-F61A-AEBF-28EF-0EFEAFC33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0916" y="1861339"/>
            <a:ext cx="9415244" cy="2387600"/>
          </a:xfrm>
        </p:spPr>
        <p:txBody>
          <a:bodyPr>
            <a:normAutofit/>
          </a:bodyPr>
          <a:lstStyle/>
          <a:p>
            <a:r>
              <a:rPr lang="es-ES_tradnl" sz="5400" b="1" dirty="0"/>
              <a:t>Compras públicas sostenibles</a:t>
            </a:r>
            <a:br>
              <a:rPr lang="es-ES_tradnl" sz="5400" b="1" dirty="0"/>
            </a:br>
            <a:r>
              <a:rPr lang="es-ES_tradnl" sz="4400" b="0" dirty="0"/>
              <a:t>Desafíos de la Economía Circular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834F71-7876-2555-B1D6-9E3E3217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9903" y="4467624"/>
            <a:ext cx="8172690" cy="632864"/>
          </a:xfrm>
        </p:spPr>
        <p:txBody>
          <a:bodyPr/>
          <a:lstStyle/>
          <a:p>
            <a:r>
              <a:rPr lang="es-MX" dirty="0"/>
              <a:t>Bruno Pérez | Agosto 2023</a:t>
            </a:r>
          </a:p>
        </p:txBody>
      </p:sp>
    </p:spTree>
    <p:extLst>
      <p:ext uri="{BB962C8B-B14F-4D97-AF65-F5344CB8AC3E}">
        <p14:creationId xmlns:p14="http://schemas.microsoft.com/office/powerpoint/2010/main" val="1508483793"/>
      </p:ext>
    </p:extLst>
  </p:cSld>
  <p:clrMapOvr>
    <a:masterClrMapping/>
  </p:clrMapOvr>
</p:sld>
</file>

<file path=ppt/theme/theme1.xml><?xml version="1.0" encoding="utf-8"?>
<a:theme xmlns:a="http://schemas.openxmlformats.org/drawingml/2006/main" name="chc_2023-v2">
  <a:themeElements>
    <a:clrScheme name="Colores-CHC-2023_v2">
      <a:dk1>
        <a:srgbClr val="07272C"/>
      </a:dk1>
      <a:lt1>
        <a:srgbClr val="FFFFFF"/>
      </a:lt1>
      <a:dk2>
        <a:srgbClr val="007096"/>
      </a:dk2>
      <a:lt2>
        <a:srgbClr val="D2DCF0"/>
      </a:lt2>
      <a:accent1>
        <a:srgbClr val="004677"/>
      </a:accent1>
      <a:accent2>
        <a:srgbClr val="EB3C46"/>
      </a:accent2>
      <a:accent3>
        <a:srgbClr val="EB465F"/>
      </a:accent3>
      <a:accent4>
        <a:srgbClr val="6BCCD6"/>
      </a:accent4>
      <a:accent5>
        <a:srgbClr val="613B75"/>
      </a:accent5>
      <a:accent6>
        <a:srgbClr val="FAD8E1"/>
      </a:accent6>
      <a:hlink>
        <a:srgbClr val="007096"/>
      </a:hlink>
      <a:folHlink>
        <a:srgbClr val="007096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DA8DDEF7-123A-4047-8CDE-9CC042C9938C}" vid="{4186E8EB-67AD-9640-9AC7-070483346B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Plantilla_PPT-CHC_20aV2</Template>
  <TotalTime>1953</TotalTime>
  <Words>463</Words>
  <Application>Microsoft Office PowerPoint</Application>
  <PresentationFormat>Panorámica</PresentationFormat>
  <Paragraphs>65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Verdana</vt:lpstr>
      <vt:lpstr>chc_2023-v2</vt:lpstr>
      <vt:lpstr>Compras públicas sostenibles Desafíos de la Economía Circular</vt:lpstr>
      <vt:lpstr>Situación actual</vt:lpstr>
      <vt:lpstr>Situación actual</vt:lpstr>
      <vt:lpstr>Aplicación de la Compra Pública Sustentable</vt:lpstr>
      <vt:lpstr>Desafíos</vt:lpstr>
      <vt:lpstr>Desafíos</vt:lpstr>
      <vt:lpstr>Compras públicas sostenibles Desafíos de la Economía Circular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Cabrera Toro</dc:creator>
  <cp:lastModifiedBy>Catalina Uribe</cp:lastModifiedBy>
  <cp:revision>14</cp:revision>
  <dcterms:created xsi:type="dcterms:W3CDTF">2023-04-24T12:42:49Z</dcterms:created>
  <dcterms:modified xsi:type="dcterms:W3CDTF">2023-09-05T11:38:19Z</dcterms:modified>
</cp:coreProperties>
</file>